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80" r:id="rId3"/>
    <p:sldId id="281" r:id="rId4"/>
    <p:sldId id="282" r:id="rId5"/>
    <p:sldId id="283" r:id="rId6"/>
    <p:sldId id="285" r:id="rId7"/>
    <p:sldId id="286" r:id="rId8"/>
    <p:sldId id="287" r:id="rId9"/>
    <p:sldId id="284" r:id="rId10"/>
    <p:sldId id="275" r:id="rId11"/>
    <p:sldId id="256" r:id="rId12"/>
    <p:sldId id="273" r:id="rId13"/>
    <p:sldId id="257" r:id="rId14"/>
    <p:sldId id="261" r:id="rId15"/>
    <p:sldId id="263" r:id="rId16"/>
    <p:sldId id="259" r:id="rId17"/>
    <p:sldId id="264" r:id="rId18"/>
    <p:sldId id="279" r:id="rId19"/>
    <p:sldId id="276" r:id="rId20"/>
    <p:sldId id="277" r:id="rId21"/>
    <p:sldId id="272" r:id="rId22"/>
    <p:sldId id="268" r:id="rId23"/>
    <p:sldId id="265" r:id="rId24"/>
    <p:sldId id="270" r:id="rId25"/>
    <p:sldId id="258" r:id="rId26"/>
    <p:sldId id="267" r:id="rId27"/>
    <p:sldId id="288" r:id="rId28"/>
    <p:sldId id="266" r:id="rId29"/>
    <p:sldId id="260" r:id="rId30"/>
    <p:sldId id="27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8CD"/>
    <a:srgbClr val="E20000"/>
    <a:srgbClr val="C40000"/>
    <a:srgbClr val="B4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26C94-217B-440F-9990-F945401D8862}" v="52" dt="2025-01-20T12:22:51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baillard" userId="4a43db7aed9c8a90" providerId="LiveId" clId="{E1BECA79-0A57-4CCE-862B-1F0A47DCFBA6}"/>
    <pc:docChg chg="custSel addSld modSld">
      <pc:chgData name="benjamin baillard" userId="4a43db7aed9c8a90" providerId="LiveId" clId="{E1BECA79-0A57-4CCE-862B-1F0A47DCFBA6}" dt="2024-12-15T18:24:14.256" v="253" actId="1076"/>
      <pc:docMkLst>
        <pc:docMk/>
      </pc:docMkLst>
      <pc:sldChg chg="addSp delSp modSp new">
        <pc:chgData name="benjamin baillard" userId="4a43db7aed9c8a90" providerId="LiveId" clId="{E1BECA79-0A57-4CCE-862B-1F0A47DCFBA6}" dt="2024-12-15T11:20:25.478" v="220" actId="1076"/>
        <pc:sldMkLst>
          <pc:docMk/>
          <pc:sldMk cId="3060374984" sldId="280"/>
        </pc:sldMkLst>
        <pc:picChg chg="add mod">
          <ac:chgData name="benjamin baillard" userId="4a43db7aed9c8a90" providerId="LiveId" clId="{E1BECA79-0A57-4CCE-862B-1F0A47DCFBA6}" dt="2024-12-01T19:12:24.328" v="25" actId="14100"/>
          <ac:picMkLst>
            <pc:docMk/>
            <pc:sldMk cId="3060374984" sldId="280"/>
            <ac:picMk id="3" creationId="{7BC75FE5-8F5E-2C0A-0F4D-AD0C1D8C9E07}"/>
          </ac:picMkLst>
        </pc:picChg>
        <pc:picChg chg="add mod">
          <ac:chgData name="benjamin baillard" userId="4a43db7aed9c8a90" providerId="LiveId" clId="{E1BECA79-0A57-4CCE-862B-1F0A47DCFBA6}" dt="2024-12-15T11:19:52.570" v="212" actId="1076"/>
          <ac:picMkLst>
            <pc:docMk/>
            <pc:sldMk cId="3060374984" sldId="280"/>
            <ac:picMk id="4" creationId="{29745C9D-C0B4-E984-FB77-BB44A50138A4}"/>
          </ac:picMkLst>
        </pc:picChg>
        <pc:picChg chg="add mod">
          <ac:chgData name="benjamin baillard" userId="4a43db7aed9c8a90" providerId="LiveId" clId="{E1BECA79-0A57-4CCE-862B-1F0A47DCFBA6}" dt="2024-12-15T11:13:49.127" v="194" actId="1076"/>
          <ac:picMkLst>
            <pc:docMk/>
            <pc:sldMk cId="3060374984" sldId="280"/>
            <ac:picMk id="6" creationId="{27D7DC3E-F4F6-9A7B-9CE2-4CB30582F326}"/>
          </ac:picMkLst>
        </pc:picChg>
        <pc:picChg chg="add mod">
          <ac:chgData name="benjamin baillard" userId="4a43db7aed9c8a90" providerId="LiveId" clId="{E1BECA79-0A57-4CCE-862B-1F0A47DCFBA6}" dt="2024-12-15T11:15:10.759" v="198" actId="14100"/>
          <ac:picMkLst>
            <pc:docMk/>
            <pc:sldMk cId="3060374984" sldId="280"/>
            <ac:picMk id="7" creationId="{95EA5413-33AE-2DDC-F650-4A640C0D0E14}"/>
          </ac:picMkLst>
        </pc:picChg>
        <pc:picChg chg="add mod">
          <ac:chgData name="benjamin baillard" userId="4a43db7aed9c8a90" providerId="LiveId" clId="{E1BECA79-0A57-4CCE-862B-1F0A47DCFBA6}" dt="2024-12-15T11:15:46.253" v="201" actId="1076"/>
          <ac:picMkLst>
            <pc:docMk/>
            <pc:sldMk cId="3060374984" sldId="280"/>
            <ac:picMk id="8" creationId="{31DF8672-B7FB-84EE-30C0-67026CFF8BDE}"/>
          </ac:picMkLst>
        </pc:picChg>
        <pc:picChg chg="add mod">
          <ac:chgData name="benjamin baillard" userId="4a43db7aed9c8a90" providerId="LiveId" clId="{E1BECA79-0A57-4CCE-862B-1F0A47DCFBA6}" dt="2024-12-15T11:17:06.228" v="206" actId="14100"/>
          <ac:picMkLst>
            <pc:docMk/>
            <pc:sldMk cId="3060374984" sldId="280"/>
            <ac:picMk id="10" creationId="{531D4794-F5C9-C6C2-C19A-5FD5B0C80291}"/>
          </ac:picMkLst>
        </pc:picChg>
        <pc:picChg chg="add mod">
          <ac:chgData name="benjamin baillard" userId="4a43db7aed9c8a90" providerId="LiveId" clId="{E1BECA79-0A57-4CCE-862B-1F0A47DCFBA6}" dt="2024-11-30T21:01:01.856" v="2" actId="1076"/>
          <ac:picMkLst>
            <pc:docMk/>
            <pc:sldMk cId="3060374984" sldId="280"/>
            <ac:picMk id="1026" creationId="{EEB1351B-7B3F-D36B-A717-41DD309C7250}"/>
          </ac:picMkLst>
        </pc:picChg>
        <pc:picChg chg="add mod">
          <ac:chgData name="benjamin baillard" userId="4a43db7aed9c8a90" providerId="LiveId" clId="{E1BECA79-0A57-4CCE-862B-1F0A47DCFBA6}" dt="2024-12-15T11:19:47.869" v="211" actId="14100"/>
          <ac:picMkLst>
            <pc:docMk/>
            <pc:sldMk cId="3060374984" sldId="280"/>
            <ac:picMk id="1032" creationId="{C233101A-C484-3DC1-7985-95EEEE09CEFC}"/>
          </ac:picMkLst>
        </pc:picChg>
        <pc:picChg chg="add mod">
          <ac:chgData name="benjamin baillard" userId="4a43db7aed9c8a90" providerId="LiveId" clId="{E1BECA79-0A57-4CCE-862B-1F0A47DCFBA6}" dt="2024-12-01T19:14:44.111" v="37" actId="14100"/>
          <ac:picMkLst>
            <pc:docMk/>
            <pc:sldMk cId="3060374984" sldId="280"/>
            <ac:picMk id="1034" creationId="{3BCDAEDC-4777-FF94-1F79-4B01B59A517B}"/>
          </ac:picMkLst>
        </pc:picChg>
        <pc:picChg chg="add mod">
          <ac:chgData name="benjamin baillard" userId="4a43db7aed9c8a90" providerId="LiveId" clId="{E1BECA79-0A57-4CCE-862B-1F0A47DCFBA6}" dt="2024-12-15T11:20:06.107" v="216" actId="1076"/>
          <ac:picMkLst>
            <pc:docMk/>
            <pc:sldMk cId="3060374984" sldId="280"/>
            <ac:picMk id="1038" creationId="{F41B2D6F-F3A4-7F44-4C78-ADA4507896D6}"/>
          </ac:picMkLst>
        </pc:picChg>
        <pc:picChg chg="add mod">
          <ac:chgData name="benjamin baillard" userId="4a43db7aed9c8a90" providerId="LiveId" clId="{E1BECA79-0A57-4CCE-862B-1F0A47DCFBA6}" dt="2024-12-15T11:20:25.478" v="220" actId="1076"/>
          <ac:picMkLst>
            <pc:docMk/>
            <pc:sldMk cId="3060374984" sldId="280"/>
            <ac:picMk id="1040" creationId="{B92F6BA9-396B-B9DA-A800-805939D53808}"/>
          </ac:picMkLst>
        </pc:picChg>
      </pc:sldChg>
      <pc:sldChg chg="addSp modSp new">
        <pc:chgData name="benjamin baillard" userId="4a43db7aed9c8a90" providerId="LiveId" clId="{E1BECA79-0A57-4CCE-862B-1F0A47DCFBA6}" dt="2024-12-12T17:28:38.984" v="148" actId="14100"/>
        <pc:sldMkLst>
          <pc:docMk/>
          <pc:sldMk cId="1055882055" sldId="281"/>
        </pc:sldMkLst>
        <pc:picChg chg="add mod">
          <ac:chgData name="benjamin baillard" userId="4a43db7aed9c8a90" providerId="LiveId" clId="{E1BECA79-0A57-4CCE-862B-1F0A47DCFBA6}" dt="2024-12-12T17:28:38.984" v="148" actId="14100"/>
          <ac:picMkLst>
            <pc:docMk/>
            <pc:sldMk cId="1055882055" sldId="281"/>
            <ac:picMk id="2" creationId="{C0B55118-2FD5-93A5-23B8-8A95BDEEBE0D}"/>
          </ac:picMkLst>
        </pc:picChg>
        <pc:picChg chg="add mod">
          <ac:chgData name="benjamin baillard" userId="4a43db7aed9c8a90" providerId="LiveId" clId="{E1BECA79-0A57-4CCE-862B-1F0A47DCFBA6}" dt="2024-12-02T18:24:00.309" v="61" actId="14100"/>
          <ac:picMkLst>
            <pc:docMk/>
            <pc:sldMk cId="1055882055" sldId="281"/>
            <ac:picMk id="1026" creationId="{A1BA9C84-0B20-1E91-EB2D-6309F8F9AA0D}"/>
          </ac:picMkLst>
        </pc:picChg>
        <pc:picChg chg="add mod">
          <ac:chgData name="benjamin baillard" userId="4a43db7aed9c8a90" providerId="LiveId" clId="{E1BECA79-0A57-4CCE-862B-1F0A47DCFBA6}" dt="2024-12-02T18:24:19.786" v="66" actId="14100"/>
          <ac:picMkLst>
            <pc:docMk/>
            <pc:sldMk cId="1055882055" sldId="281"/>
            <ac:picMk id="1028" creationId="{4611B426-5E7A-2B35-013E-47E71B721CE2}"/>
          </ac:picMkLst>
        </pc:picChg>
        <pc:picChg chg="add mod">
          <ac:chgData name="benjamin baillard" userId="4a43db7aed9c8a90" providerId="LiveId" clId="{E1BECA79-0A57-4CCE-862B-1F0A47DCFBA6}" dt="2024-12-01T19:16:08.512" v="45" actId="14100"/>
          <ac:picMkLst>
            <pc:docMk/>
            <pc:sldMk cId="1055882055" sldId="281"/>
            <ac:picMk id="2050" creationId="{D4567B8F-AF9F-74B8-73BD-8E4CDD199860}"/>
          </ac:picMkLst>
        </pc:picChg>
        <pc:picChg chg="add mod">
          <ac:chgData name="benjamin baillard" userId="4a43db7aed9c8a90" providerId="LiveId" clId="{E1BECA79-0A57-4CCE-862B-1F0A47DCFBA6}" dt="2024-12-01T19:16:04.874" v="44" actId="1076"/>
          <ac:picMkLst>
            <pc:docMk/>
            <pc:sldMk cId="1055882055" sldId="281"/>
            <ac:picMk id="2052" creationId="{35AA9C8B-821B-BB30-19A9-667EC5B02809}"/>
          </ac:picMkLst>
        </pc:picChg>
        <pc:picChg chg="add mod">
          <ac:chgData name="benjamin baillard" userId="4a43db7aed9c8a90" providerId="LiveId" clId="{E1BECA79-0A57-4CCE-862B-1F0A47DCFBA6}" dt="2024-12-01T19:18:45.067" v="51" actId="1076"/>
          <ac:picMkLst>
            <pc:docMk/>
            <pc:sldMk cId="1055882055" sldId="281"/>
            <ac:picMk id="2056" creationId="{9F97AAB2-CE2E-A499-B8B3-953B9EB4FB56}"/>
          </ac:picMkLst>
        </pc:picChg>
        <pc:picChg chg="add mod">
          <ac:chgData name="benjamin baillard" userId="4a43db7aed9c8a90" providerId="LiveId" clId="{E1BECA79-0A57-4CCE-862B-1F0A47DCFBA6}" dt="2024-12-01T19:19:38.850" v="55" actId="14100"/>
          <ac:picMkLst>
            <pc:docMk/>
            <pc:sldMk cId="1055882055" sldId="281"/>
            <ac:picMk id="2058" creationId="{1BB8996E-966E-0BC2-A367-E688F8C2E323}"/>
          </ac:picMkLst>
        </pc:picChg>
        <pc:picChg chg="add mod">
          <ac:chgData name="benjamin baillard" userId="4a43db7aed9c8a90" providerId="LiveId" clId="{E1BECA79-0A57-4CCE-862B-1F0A47DCFBA6}" dt="2024-12-01T19:19:57.797" v="58" actId="1076"/>
          <ac:picMkLst>
            <pc:docMk/>
            <pc:sldMk cId="1055882055" sldId="281"/>
            <ac:picMk id="2060" creationId="{8AD34201-4837-3EAF-089F-0BA44C628BFB}"/>
          </ac:picMkLst>
        </pc:picChg>
      </pc:sldChg>
      <pc:sldChg chg="addSp delSp modSp new">
        <pc:chgData name="benjamin baillard" userId="4a43db7aed9c8a90" providerId="LiveId" clId="{E1BECA79-0A57-4CCE-862B-1F0A47DCFBA6}" dt="2024-12-15T11:23:27.889" v="227" actId="14100"/>
        <pc:sldMkLst>
          <pc:docMk/>
          <pc:sldMk cId="77446373" sldId="282"/>
        </pc:sldMkLst>
        <pc:picChg chg="add mod">
          <ac:chgData name="benjamin baillard" userId="4a43db7aed9c8a90" providerId="LiveId" clId="{E1BECA79-0A57-4CCE-862B-1F0A47DCFBA6}" dt="2024-12-15T11:22:51.593" v="223" actId="14100"/>
          <ac:picMkLst>
            <pc:docMk/>
            <pc:sldMk cId="77446373" sldId="282"/>
            <ac:picMk id="2" creationId="{C405AA73-D74B-13CF-EC4C-FEB40D192784}"/>
          </ac:picMkLst>
        </pc:picChg>
        <pc:picChg chg="add mod">
          <ac:chgData name="benjamin baillard" userId="4a43db7aed9c8a90" providerId="LiveId" clId="{E1BECA79-0A57-4CCE-862B-1F0A47DCFBA6}" dt="2024-12-15T11:23:27.889" v="227" actId="14100"/>
          <ac:picMkLst>
            <pc:docMk/>
            <pc:sldMk cId="77446373" sldId="282"/>
            <ac:picMk id="3" creationId="{828A021E-949D-A55E-8D0A-C689C471E832}"/>
          </ac:picMkLst>
        </pc:picChg>
        <pc:picChg chg="add mod">
          <ac:chgData name="benjamin baillard" userId="4a43db7aed9c8a90" providerId="LiveId" clId="{E1BECA79-0A57-4CCE-862B-1F0A47DCFBA6}" dt="2024-12-02T19:05:23.535" v="74" actId="14100"/>
          <ac:picMkLst>
            <pc:docMk/>
            <pc:sldMk cId="77446373" sldId="282"/>
            <ac:picMk id="2052" creationId="{D1CACD6A-DAF7-0324-534A-D01AFF86EB75}"/>
          </ac:picMkLst>
        </pc:picChg>
        <pc:picChg chg="add mod">
          <ac:chgData name="benjamin baillard" userId="4a43db7aed9c8a90" providerId="LiveId" clId="{E1BECA79-0A57-4CCE-862B-1F0A47DCFBA6}" dt="2024-12-02T19:05:40.851" v="78" actId="1076"/>
          <ac:picMkLst>
            <pc:docMk/>
            <pc:sldMk cId="77446373" sldId="282"/>
            <ac:picMk id="2054" creationId="{C0BD6D44-ACD6-620A-0749-733E4042452F}"/>
          </ac:picMkLst>
        </pc:picChg>
        <pc:picChg chg="add mod">
          <ac:chgData name="benjamin baillard" userId="4a43db7aed9c8a90" providerId="LiveId" clId="{E1BECA79-0A57-4CCE-862B-1F0A47DCFBA6}" dt="2024-12-02T19:06:34.354" v="84" actId="14100"/>
          <ac:picMkLst>
            <pc:docMk/>
            <pc:sldMk cId="77446373" sldId="282"/>
            <ac:picMk id="2056" creationId="{737D5E56-49CB-D349-702E-684F7FB03678}"/>
          </ac:picMkLst>
        </pc:picChg>
        <pc:picChg chg="add mod">
          <ac:chgData name="benjamin baillard" userId="4a43db7aed9c8a90" providerId="LiveId" clId="{E1BECA79-0A57-4CCE-862B-1F0A47DCFBA6}" dt="2024-12-02T19:07:13.704" v="87" actId="1076"/>
          <ac:picMkLst>
            <pc:docMk/>
            <pc:sldMk cId="77446373" sldId="282"/>
            <ac:picMk id="2058" creationId="{B5F7EAE6-A226-C4B8-6D56-4104C2B75A5C}"/>
          </ac:picMkLst>
        </pc:picChg>
        <pc:picChg chg="add mod">
          <ac:chgData name="benjamin baillard" userId="4a43db7aed9c8a90" providerId="LiveId" clId="{E1BECA79-0A57-4CCE-862B-1F0A47DCFBA6}" dt="2024-12-02T19:14:07.054" v="97" actId="14100"/>
          <ac:picMkLst>
            <pc:docMk/>
            <pc:sldMk cId="77446373" sldId="282"/>
            <ac:picMk id="2062" creationId="{73D825BF-F691-9F21-E0CC-70E5C34A9A67}"/>
          </ac:picMkLst>
        </pc:picChg>
        <pc:picChg chg="add mod">
          <ac:chgData name="benjamin baillard" userId="4a43db7aed9c8a90" providerId="LiveId" clId="{E1BECA79-0A57-4CCE-862B-1F0A47DCFBA6}" dt="2024-12-02T19:14:15.196" v="100" actId="14100"/>
          <ac:picMkLst>
            <pc:docMk/>
            <pc:sldMk cId="77446373" sldId="282"/>
            <ac:picMk id="2064" creationId="{2B8EDF32-922C-01C3-198C-EF0D46D610AA}"/>
          </ac:picMkLst>
        </pc:picChg>
        <pc:picChg chg="add mod">
          <ac:chgData name="benjamin baillard" userId="4a43db7aed9c8a90" providerId="LiveId" clId="{E1BECA79-0A57-4CCE-862B-1F0A47DCFBA6}" dt="2024-12-02T19:14:41.881" v="103" actId="1076"/>
          <ac:picMkLst>
            <pc:docMk/>
            <pc:sldMk cId="77446373" sldId="282"/>
            <ac:picMk id="2066" creationId="{0A8B2DCC-EF09-DC9B-EA16-3929BC39C5F1}"/>
          </ac:picMkLst>
        </pc:picChg>
      </pc:sldChg>
      <pc:sldChg chg="addSp modSp new">
        <pc:chgData name="benjamin baillard" userId="4a43db7aed9c8a90" providerId="LiveId" clId="{E1BECA79-0A57-4CCE-862B-1F0A47DCFBA6}" dt="2024-12-12T17:32:56.753" v="154" actId="1076"/>
        <pc:sldMkLst>
          <pc:docMk/>
          <pc:sldMk cId="674099029" sldId="283"/>
        </pc:sldMkLst>
        <pc:picChg chg="add mod">
          <ac:chgData name="benjamin baillard" userId="4a43db7aed9c8a90" providerId="LiveId" clId="{E1BECA79-0A57-4CCE-862B-1F0A47DCFBA6}" dt="2024-12-12T17:30:37.545" v="151" actId="1076"/>
          <ac:picMkLst>
            <pc:docMk/>
            <pc:sldMk cId="674099029" sldId="283"/>
            <ac:picMk id="2050" creationId="{EF41FAAC-7E75-D578-509E-ADA7DED37E45}"/>
          </ac:picMkLst>
        </pc:picChg>
        <pc:picChg chg="add mod">
          <ac:chgData name="benjamin baillard" userId="4a43db7aed9c8a90" providerId="LiveId" clId="{E1BECA79-0A57-4CCE-862B-1F0A47DCFBA6}" dt="2024-12-12T17:32:56.753" v="154" actId="1076"/>
          <ac:picMkLst>
            <pc:docMk/>
            <pc:sldMk cId="674099029" sldId="283"/>
            <ac:picMk id="2052" creationId="{C571609E-93E1-EB93-F1D4-BD114448848A}"/>
          </ac:picMkLst>
        </pc:picChg>
        <pc:picChg chg="add mod">
          <ac:chgData name="benjamin baillard" userId="4a43db7aed9c8a90" providerId="LiveId" clId="{E1BECA79-0A57-4CCE-862B-1F0A47DCFBA6}" dt="2024-12-02T19:15:21.049" v="107" actId="1076"/>
          <ac:picMkLst>
            <pc:docMk/>
            <pc:sldMk cId="674099029" sldId="283"/>
            <ac:picMk id="3074" creationId="{500F45B4-0574-869F-0734-F73B566DB622}"/>
          </ac:picMkLst>
        </pc:picChg>
        <pc:picChg chg="add mod">
          <ac:chgData name="benjamin baillard" userId="4a43db7aed9c8a90" providerId="LiveId" clId="{E1BECA79-0A57-4CCE-862B-1F0A47DCFBA6}" dt="2024-12-02T19:15:46.536" v="110" actId="14100"/>
          <ac:picMkLst>
            <pc:docMk/>
            <pc:sldMk cId="674099029" sldId="283"/>
            <ac:picMk id="3076" creationId="{54D0CCFC-A809-DAD6-5D9A-08106EE5208C}"/>
          </ac:picMkLst>
        </pc:picChg>
        <pc:picChg chg="add mod">
          <ac:chgData name="benjamin baillard" userId="4a43db7aed9c8a90" providerId="LiveId" clId="{E1BECA79-0A57-4CCE-862B-1F0A47DCFBA6}" dt="2024-12-02T19:16:09.939" v="113" actId="1076"/>
          <ac:picMkLst>
            <pc:docMk/>
            <pc:sldMk cId="674099029" sldId="283"/>
            <ac:picMk id="3078" creationId="{F3C8E24C-692F-45D1-D3A4-0D489480CDB8}"/>
          </ac:picMkLst>
        </pc:picChg>
        <pc:picChg chg="add mod">
          <ac:chgData name="benjamin baillard" userId="4a43db7aed9c8a90" providerId="LiveId" clId="{E1BECA79-0A57-4CCE-862B-1F0A47DCFBA6}" dt="2024-12-02T19:16:26.200" v="116" actId="1076"/>
          <ac:picMkLst>
            <pc:docMk/>
            <pc:sldMk cId="674099029" sldId="283"/>
            <ac:picMk id="3080" creationId="{3CA24FAE-D4FE-831C-84BB-B0FD949C8540}"/>
          </ac:picMkLst>
        </pc:picChg>
        <pc:picChg chg="add mod">
          <ac:chgData name="benjamin baillard" userId="4a43db7aed9c8a90" providerId="LiveId" clId="{E1BECA79-0A57-4CCE-862B-1F0A47DCFBA6}" dt="2024-12-02T19:30:22.636" v="119" actId="14100"/>
          <ac:picMkLst>
            <pc:docMk/>
            <pc:sldMk cId="674099029" sldId="283"/>
            <ac:picMk id="3082" creationId="{17F45653-101D-F61E-8737-CFBEF88D6AC8}"/>
          </ac:picMkLst>
        </pc:picChg>
        <pc:picChg chg="add mod">
          <ac:chgData name="benjamin baillard" userId="4a43db7aed9c8a90" providerId="LiveId" clId="{E1BECA79-0A57-4CCE-862B-1F0A47DCFBA6}" dt="2024-12-02T19:31:10.983" v="122" actId="1076"/>
          <ac:picMkLst>
            <pc:docMk/>
            <pc:sldMk cId="674099029" sldId="283"/>
            <ac:picMk id="3084" creationId="{21210F71-CB57-1B57-F729-380FB8EA05BF}"/>
          </ac:picMkLst>
        </pc:picChg>
        <pc:picChg chg="add mod">
          <ac:chgData name="benjamin baillard" userId="4a43db7aed9c8a90" providerId="LiveId" clId="{E1BECA79-0A57-4CCE-862B-1F0A47DCFBA6}" dt="2024-12-02T19:31:50.238" v="126" actId="14100"/>
          <ac:picMkLst>
            <pc:docMk/>
            <pc:sldMk cId="674099029" sldId="283"/>
            <ac:picMk id="3086" creationId="{44AE71DE-8C12-76C6-916B-C36B93596782}"/>
          </ac:picMkLst>
        </pc:picChg>
      </pc:sldChg>
      <pc:sldChg chg="addSp modSp new mod">
        <pc:chgData name="benjamin baillard" userId="4a43db7aed9c8a90" providerId="LiveId" clId="{E1BECA79-0A57-4CCE-862B-1F0A47DCFBA6}" dt="2024-12-11T14:18:38.844" v="144" actId="108"/>
        <pc:sldMkLst>
          <pc:docMk/>
          <pc:sldMk cId="3310221684" sldId="284"/>
        </pc:sldMkLst>
        <pc:spChg chg="add mod">
          <ac:chgData name="benjamin baillard" userId="4a43db7aed9c8a90" providerId="LiveId" clId="{E1BECA79-0A57-4CCE-862B-1F0A47DCFBA6}" dt="2024-12-11T14:18:38.844" v="144" actId="108"/>
          <ac:spMkLst>
            <pc:docMk/>
            <pc:sldMk cId="3310221684" sldId="284"/>
            <ac:spMk id="2" creationId="{4B57EBA2-63A8-557E-7BB8-A8A5C806DA58}"/>
          </ac:spMkLst>
        </pc:spChg>
      </pc:sldChg>
      <pc:sldChg chg="addSp modSp new">
        <pc:chgData name="benjamin baillard" userId="4a43db7aed9c8a90" providerId="LiveId" clId="{E1BECA79-0A57-4CCE-862B-1F0A47DCFBA6}" dt="2024-12-15T11:23:50.605" v="232" actId="14100"/>
        <pc:sldMkLst>
          <pc:docMk/>
          <pc:sldMk cId="417807884" sldId="285"/>
        </pc:sldMkLst>
        <pc:picChg chg="add mod">
          <ac:chgData name="benjamin baillard" userId="4a43db7aed9c8a90" providerId="LiveId" clId="{E1BECA79-0A57-4CCE-862B-1F0A47DCFBA6}" dt="2024-12-12T17:34:19.728" v="158" actId="1076"/>
          <ac:picMkLst>
            <pc:docMk/>
            <pc:sldMk cId="417807884" sldId="285"/>
            <ac:picMk id="3074" creationId="{BF4DFD89-FA3D-C1E5-A362-73C63E4CED97}"/>
          </ac:picMkLst>
        </pc:picChg>
        <pc:picChg chg="add mod">
          <ac:chgData name="benjamin baillard" userId="4a43db7aed9c8a90" providerId="LiveId" clId="{E1BECA79-0A57-4CCE-862B-1F0A47DCFBA6}" dt="2024-12-12T17:38:40.988" v="161" actId="1076"/>
          <ac:picMkLst>
            <pc:docMk/>
            <pc:sldMk cId="417807884" sldId="285"/>
            <ac:picMk id="3076" creationId="{627DAB96-D8D2-6733-F1A6-63E230EB90A6}"/>
          </ac:picMkLst>
        </pc:picChg>
        <pc:picChg chg="add mod">
          <ac:chgData name="benjamin baillard" userId="4a43db7aed9c8a90" providerId="LiveId" clId="{E1BECA79-0A57-4CCE-862B-1F0A47DCFBA6}" dt="2024-12-12T17:39:46.747" v="164" actId="1076"/>
          <ac:picMkLst>
            <pc:docMk/>
            <pc:sldMk cId="417807884" sldId="285"/>
            <ac:picMk id="3078" creationId="{915C8A42-0B5D-4942-4A8C-B71A19A80E9B}"/>
          </ac:picMkLst>
        </pc:picChg>
        <pc:picChg chg="add mod">
          <ac:chgData name="benjamin baillard" userId="4a43db7aed9c8a90" providerId="LiveId" clId="{E1BECA79-0A57-4CCE-862B-1F0A47DCFBA6}" dt="2024-12-12T17:40:48.943" v="167" actId="1076"/>
          <ac:picMkLst>
            <pc:docMk/>
            <pc:sldMk cId="417807884" sldId="285"/>
            <ac:picMk id="3080" creationId="{B478CE8F-B7B4-6DC3-40B1-62014B84C690}"/>
          </ac:picMkLst>
        </pc:picChg>
        <pc:picChg chg="add mod">
          <ac:chgData name="benjamin baillard" userId="4a43db7aed9c8a90" providerId="LiveId" clId="{E1BECA79-0A57-4CCE-862B-1F0A47DCFBA6}" dt="2024-12-12T17:41:43.032" v="171" actId="14100"/>
          <ac:picMkLst>
            <pc:docMk/>
            <pc:sldMk cId="417807884" sldId="285"/>
            <ac:picMk id="3082" creationId="{5A87BC48-7482-9B81-8708-C82B5281DFBB}"/>
          </ac:picMkLst>
        </pc:picChg>
        <pc:picChg chg="add mod">
          <ac:chgData name="benjamin baillard" userId="4a43db7aed9c8a90" providerId="LiveId" clId="{E1BECA79-0A57-4CCE-862B-1F0A47DCFBA6}" dt="2024-12-12T17:42:21.030" v="174" actId="14100"/>
          <ac:picMkLst>
            <pc:docMk/>
            <pc:sldMk cId="417807884" sldId="285"/>
            <ac:picMk id="3084" creationId="{70EE0702-AAAA-3E84-9566-4471C9EBCB98}"/>
          </ac:picMkLst>
        </pc:picChg>
        <pc:picChg chg="add mod">
          <ac:chgData name="benjamin baillard" userId="4a43db7aed9c8a90" providerId="LiveId" clId="{E1BECA79-0A57-4CCE-862B-1F0A47DCFBA6}" dt="2024-12-12T17:43:04.615" v="177" actId="14100"/>
          <ac:picMkLst>
            <pc:docMk/>
            <pc:sldMk cId="417807884" sldId="285"/>
            <ac:picMk id="3086" creationId="{2AF6523C-03B4-A853-3115-C19F5249C505}"/>
          </ac:picMkLst>
        </pc:picChg>
        <pc:picChg chg="add mod">
          <ac:chgData name="benjamin baillard" userId="4a43db7aed9c8a90" providerId="LiveId" clId="{E1BECA79-0A57-4CCE-862B-1F0A47DCFBA6}" dt="2024-12-12T17:43:31.363" v="180" actId="14100"/>
          <ac:picMkLst>
            <pc:docMk/>
            <pc:sldMk cId="417807884" sldId="285"/>
            <ac:picMk id="3088" creationId="{36878E80-8C60-BF05-5ABC-A404E4CAF7EF}"/>
          </ac:picMkLst>
        </pc:picChg>
      </pc:sldChg>
      <pc:sldChg chg="addSp modSp new">
        <pc:chgData name="benjamin baillard" userId="4a43db7aed9c8a90" providerId="LiveId" clId="{E1BECA79-0A57-4CCE-862B-1F0A47DCFBA6}" dt="2024-12-15T18:24:14.256" v="253" actId="1076"/>
        <pc:sldMkLst>
          <pc:docMk/>
          <pc:sldMk cId="3093853993" sldId="286"/>
        </pc:sldMkLst>
        <pc:picChg chg="add mod">
          <ac:chgData name="benjamin baillard" userId="4a43db7aed9c8a90" providerId="LiveId" clId="{E1BECA79-0A57-4CCE-862B-1F0A47DCFBA6}" dt="2024-12-15T18:24:14.256" v="253" actId="1076"/>
          <ac:picMkLst>
            <pc:docMk/>
            <pc:sldMk cId="3093853993" sldId="286"/>
            <ac:picMk id="1026" creationId="{1A1EAB6D-940C-EFEE-EE93-AE709E1C778A}"/>
          </ac:picMkLst>
        </pc:picChg>
        <pc:picChg chg="add mod">
          <ac:chgData name="benjamin baillard" userId="4a43db7aed9c8a90" providerId="LiveId" clId="{E1BECA79-0A57-4CCE-862B-1F0A47DCFBA6}" dt="2024-12-15T11:24:05.585" v="236" actId="1076"/>
          <ac:picMkLst>
            <pc:docMk/>
            <pc:sldMk cId="3093853993" sldId="286"/>
            <ac:picMk id="4098" creationId="{D313761E-DED5-CFA3-73C7-F4CBCCFD5F01}"/>
          </ac:picMkLst>
        </pc:picChg>
        <pc:picChg chg="add mod">
          <ac:chgData name="benjamin baillard" userId="4a43db7aed9c8a90" providerId="LiveId" clId="{E1BECA79-0A57-4CCE-862B-1F0A47DCFBA6}" dt="2024-12-15T11:24:31.058" v="239" actId="1076"/>
          <ac:picMkLst>
            <pc:docMk/>
            <pc:sldMk cId="3093853993" sldId="286"/>
            <ac:picMk id="4100" creationId="{3A746F5F-6E11-4FCC-302F-0229FDC1D81F}"/>
          </ac:picMkLst>
        </pc:picChg>
        <pc:picChg chg="add mod">
          <ac:chgData name="benjamin baillard" userId="4a43db7aed9c8a90" providerId="LiveId" clId="{E1BECA79-0A57-4CCE-862B-1F0A47DCFBA6}" dt="2024-12-15T11:24:56.739" v="242" actId="14100"/>
          <ac:picMkLst>
            <pc:docMk/>
            <pc:sldMk cId="3093853993" sldId="286"/>
            <ac:picMk id="4102" creationId="{002B3802-18EF-F9E2-CBA5-92DA9F7A604F}"/>
          </ac:picMkLst>
        </pc:picChg>
        <pc:picChg chg="add mod">
          <ac:chgData name="benjamin baillard" userId="4a43db7aed9c8a90" providerId="LiveId" clId="{E1BECA79-0A57-4CCE-862B-1F0A47DCFBA6}" dt="2024-12-15T11:25:27.221" v="250" actId="1076"/>
          <ac:picMkLst>
            <pc:docMk/>
            <pc:sldMk cId="3093853993" sldId="286"/>
            <ac:picMk id="4106" creationId="{79A3DD27-5C86-1B22-2CDB-8EAC51C3E2F7}"/>
          </ac:picMkLst>
        </pc:picChg>
      </pc:sldChg>
    </pc:docChg>
  </pc:docChgLst>
  <pc:docChgLst>
    <pc:chgData name="benjamin baillard" userId="4a43db7aed9c8a90" providerId="LiveId" clId="{71E26C94-217B-440F-9990-F945401D8862}"/>
    <pc:docChg chg="custSel addSld modSld">
      <pc:chgData name="benjamin baillard" userId="4a43db7aed9c8a90" providerId="LiveId" clId="{71E26C94-217B-440F-9990-F945401D8862}" dt="2025-01-20T12:23:31.424" v="97" actId="20577"/>
      <pc:docMkLst>
        <pc:docMk/>
      </pc:docMkLst>
      <pc:sldChg chg="addSp modSp mod">
        <pc:chgData name="benjamin baillard" userId="4a43db7aed9c8a90" providerId="LiveId" clId="{71E26C94-217B-440F-9990-F945401D8862}" dt="2025-01-20T12:21:43.018" v="50" actId="1076"/>
        <pc:sldMkLst>
          <pc:docMk/>
          <pc:sldMk cId="3718969791" sldId="256"/>
        </pc:sldMkLst>
        <pc:spChg chg="mod">
          <ac:chgData name="benjamin baillard" userId="4a43db7aed9c8a90" providerId="LiveId" clId="{71E26C94-217B-440F-9990-F945401D8862}" dt="2025-01-20T12:21:43.018" v="50" actId="1076"/>
          <ac:spMkLst>
            <pc:docMk/>
            <pc:sldMk cId="3718969791" sldId="256"/>
            <ac:spMk id="2" creationId="{728FF2AF-0D40-4145-5619-A04B45EC98D1}"/>
          </ac:spMkLst>
        </pc:spChg>
        <pc:picChg chg="add mod">
          <ac:chgData name="benjamin baillard" userId="4a43db7aed9c8a90" providerId="LiveId" clId="{71E26C94-217B-440F-9990-F945401D8862}" dt="2025-01-20T12:21:32.311" v="49" actId="1038"/>
          <ac:picMkLst>
            <pc:docMk/>
            <pc:sldMk cId="3718969791" sldId="256"/>
            <ac:picMk id="2060" creationId="{C2C7E2B2-F85F-AE90-ED95-98C3016BC295}"/>
          </ac:picMkLst>
        </pc:picChg>
      </pc:sldChg>
      <pc:sldChg chg="modSp mod">
        <pc:chgData name="benjamin baillard" userId="4a43db7aed9c8a90" providerId="LiveId" clId="{71E26C94-217B-440F-9990-F945401D8862}" dt="2025-01-15T23:22:37.270" v="34" actId="33524"/>
        <pc:sldMkLst>
          <pc:docMk/>
          <pc:sldMk cId="1950993274" sldId="277"/>
        </pc:sldMkLst>
        <pc:spChg chg="mod">
          <ac:chgData name="benjamin baillard" userId="4a43db7aed9c8a90" providerId="LiveId" clId="{71E26C94-217B-440F-9990-F945401D8862}" dt="2025-01-15T23:22:37.270" v="34" actId="33524"/>
          <ac:spMkLst>
            <pc:docMk/>
            <pc:sldMk cId="1950993274" sldId="277"/>
            <ac:spMk id="2" creationId="{CB415B6F-5059-8C1E-0728-0D8B6FB2524F}"/>
          </ac:spMkLst>
        </pc:spChg>
      </pc:sldChg>
      <pc:sldChg chg="addSp modSp">
        <pc:chgData name="benjamin baillard" userId="4a43db7aed9c8a90" providerId="LiveId" clId="{71E26C94-217B-440F-9990-F945401D8862}" dt="2025-01-20T12:20:52.658" v="44" actId="1076"/>
        <pc:sldMkLst>
          <pc:docMk/>
          <pc:sldMk cId="894485659" sldId="279"/>
        </pc:sldMkLst>
        <pc:picChg chg="add mod">
          <ac:chgData name="benjamin baillard" userId="4a43db7aed9c8a90" providerId="LiveId" clId="{71E26C94-217B-440F-9990-F945401D8862}" dt="2025-01-20T12:20:52.658" v="44" actId="1076"/>
          <ac:picMkLst>
            <pc:docMk/>
            <pc:sldMk cId="894485659" sldId="279"/>
            <ac:picMk id="1036" creationId="{3834D22B-C761-CA40-0E6A-EF3A0DCA777C}"/>
          </ac:picMkLst>
        </pc:picChg>
        <pc:picChg chg="add mod">
          <ac:chgData name="benjamin baillard" userId="4a43db7aed9c8a90" providerId="LiveId" clId="{71E26C94-217B-440F-9990-F945401D8862}" dt="2025-01-20T12:18:48.961" v="40" actId="1076"/>
          <ac:picMkLst>
            <pc:docMk/>
            <pc:sldMk cId="894485659" sldId="279"/>
            <ac:picMk id="2062" creationId="{2D63AE1A-6CAE-E078-55C2-0B70DC8E7586}"/>
          </ac:picMkLst>
        </pc:picChg>
        <pc:picChg chg="add mod">
          <ac:chgData name="benjamin baillard" userId="4a43db7aed9c8a90" providerId="LiveId" clId="{71E26C94-217B-440F-9990-F945401D8862}" dt="2025-01-20T12:18:29.434" v="37" actId="1076"/>
          <ac:picMkLst>
            <pc:docMk/>
            <pc:sldMk cId="894485659" sldId="279"/>
            <ac:picMk id="4104" creationId="{48E3EED4-D36C-840D-DD90-BA8AD86ED2B3}"/>
          </ac:picMkLst>
        </pc:picChg>
      </pc:sldChg>
      <pc:sldChg chg="delSp">
        <pc:chgData name="benjamin baillard" userId="4a43db7aed9c8a90" providerId="LiveId" clId="{71E26C94-217B-440F-9990-F945401D8862}" dt="2025-01-20T12:20:45.853" v="42" actId="21"/>
        <pc:sldMkLst>
          <pc:docMk/>
          <pc:sldMk cId="3060374984" sldId="280"/>
        </pc:sldMkLst>
        <pc:picChg chg="del">
          <ac:chgData name="benjamin baillard" userId="4a43db7aed9c8a90" providerId="LiveId" clId="{71E26C94-217B-440F-9990-F945401D8862}" dt="2025-01-20T12:19:35.542" v="41" actId="21"/>
          <ac:picMkLst>
            <pc:docMk/>
            <pc:sldMk cId="3060374984" sldId="280"/>
            <ac:picMk id="2" creationId="{5E83A220-8709-68BC-CC34-6C89931B6FC6}"/>
          </ac:picMkLst>
        </pc:picChg>
        <pc:picChg chg="del">
          <ac:chgData name="benjamin baillard" userId="4a43db7aed9c8a90" providerId="LiveId" clId="{71E26C94-217B-440F-9990-F945401D8862}" dt="2025-01-20T12:20:45.853" v="42" actId="21"/>
          <ac:picMkLst>
            <pc:docMk/>
            <pc:sldMk cId="3060374984" sldId="280"/>
            <ac:picMk id="1036" creationId="{3834D22B-C761-CA40-0E6A-EF3A0DCA777C}"/>
          </ac:picMkLst>
        </pc:picChg>
      </pc:sldChg>
      <pc:sldChg chg="delSp">
        <pc:chgData name="benjamin baillard" userId="4a43db7aed9c8a90" providerId="LiveId" clId="{71E26C94-217B-440F-9990-F945401D8862}" dt="2025-01-20T12:22:15.202" v="51" actId="21"/>
        <pc:sldMkLst>
          <pc:docMk/>
          <pc:sldMk cId="1055882055" sldId="281"/>
        </pc:sldMkLst>
        <pc:picChg chg="del">
          <ac:chgData name="benjamin baillard" userId="4a43db7aed9c8a90" providerId="LiveId" clId="{71E26C94-217B-440F-9990-F945401D8862}" dt="2025-01-20T12:22:15.202" v="51" actId="21"/>
          <ac:picMkLst>
            <pc:docMk/>
            <pc:sldMk cId="1055882055" sldId="281"/>
            <ac:picMk id="2054" creationId="{50B818A6-ACA3-719A-103F-BADE2DCB8BF0}"/>
          </ac:picMkLst>
        </pc:picChg>
      </pc:sldChg>
      <pc:sldChg chg="delSp">
        <pc:chgData name="benjamin baillard" userId="4a43db7aed9c8a90" providerId="LiveId" clId="{71E26C94-217B-440F-9990-F945401D8862}" dt="2025-01-20T12:21:01.846" v="45" actId="21"/>
        <pc:sldMkLst>
          <pc:docMk/>
          <pc:sldMk cId="77446373" sldId="282"/>
        </pc:sldMkLst>
        <pc:picChg chg="del">
          <ac:chgData name="benjamin baillard" userId="4a43db7aed9c8a90" providerId="LiveId" clId="{71E26C94-217B-440F-9990-F945401D8862}" dt="2025-01-20T12:21:01.846" v="45" actId="21"/>
          <ac:picMkLst>
            <pc:docMk/>
            <pc:sldMk cId="77446373" sldId="282"/>
            <ac:picMk id="2060" creationId="{C2C7E2B2-F85F-AE90-ED95-98C3016BC295}"/>
          </ac:picMkLst>
        </pc:picChg>
      </pc:sldChg>
      <pc:sldChg chg="addSp delSp modSp">
        <pc:chgData name="benjamin baillard" userId="4a43db7aed9c8a90" providerId="LiveId" clId="{71E26C94-217B-440F-9990-F945401D8862}" dt="2025-01-20T12:18:22.345" v="35" actId="21"/>
        <pc:sldMkLst>
          <pc:docMk/>
          <pc:sldMk cId="3093853993" sldId="286"/>
        </pc:sldMkLst>
        <pc:picChg chg="add mod">
          <ac:chgData name="benjamin baillard" userId="4a43db7aed9c8a90" providerId="LiveId" clId="{71E26C94-217B-440F-9990-F945401D8862}" dt="2025-01-15T19:12:35.176" v="2" actId="1076"/>
          <ac:picMkLst>
            <pc:docMk/>
            <pc:sldMk cId="3093853993" sldId="286"/>
            <ac:picMk id="2" creationId="{24577670-DDA2-285C-2FE2-4F866ACFD9BA}"/>
          </ac:picMkLst>
        </pc:picChg>
        <pc:picChg chg="add mod">
          <ac:chgData name="benjamin baillard" userId="4a43db7aed9c8a90" providerId="LiveId" clId="{71E26C94-217B-440F-9990-F945401D8862}" dt="2025-01-15T19:13:39.579" v="5" actId="1076"/>
          <ac:picMkLst>
            <pc:docMk/>
            <pc:sldMk cId="3093853993" sldId="286"/>
            <ac:picMk id="1028" creationId="{69C9E6E7-C63C-94E6-B00F-5124B1B5ED69}"/>
          </ac:picMkLst>
        </pc:picChg>
        <pc:picChg chg="add mod">
          <ac:chgData name="benjamin baillard" userId="4a43db7aed9c8a90" providerId="LiveId" clId="{71E26C94-217B-440F-9990-F945401D8862}" dt="2025-01-15T19:13:55.268" v="8" actId="1076"/>
          <ac:picMkLst>
            <pc:docMk/>
            <pc:sldMk cId="3093853993" sldId="286"/>
            <ac:picMk id="1030" creationId="{F288999A-B8A4-E23D-DDE7-FE4B31A428B9}"/>
          </ac:picMkLst>
        </pc:picChg>
        <pc:picChg chg="add mod">
          <ac:chgData name="benjamin baillard" userId="4a43db7aed9c8a90" providerId="LiveId" clId="{71E26C94-217B-440F-9990-F945401D8862}" dt="2025-01-15T19:14:14.579" v="11" actId="1076"/>
          <ac:picMkLst>
            <pc:docMk/>
            <pc:sldMk cId="3093853993" sldId="286"/>
            <ac:picMk id="1032" creationId="{15DC6B33-C004-4CFA-5481-9549BE1FD01D}"/>
          </ac:picMkLst>
        </pc:picChg>
        <pc:picChg chg="del">
          <ac:chgData name="benjamin baillard" userId="4a43db7aed9c8a90" providerId="LiveId" clId="{71E26C94-217B-440F-9990-F945401D8862}" dt="2025-01-20T12:18:22.345" v="35" actId="21"/>
          <ac:picMkLst>
            <pc:docMk/>
            <pc:sldMk cId="3093853993" sldId="286"/>
            <ac:picMk id="4104" creationId="{48E3EED4-D36C-840D-DD90-BA8AD86ED2B3}"/>
          </ac:picMkLst>
        </pc:picChg>
      </pc:sldChg>
      <pc:sldChg chg="addSp delSp modSp new">
        <pc:chgData name="benjamin baillard" userId="4a43db7aed9c8a90" providerId="LiveId" clId="{71E26C94-217B-440F-9990-F945401D8862}" dt="2025-01-20T12:18:45.317" v="38" actId="21"/>
        <pc:sldMkLst>
          <pc:docMk/>
          <pc:sldMk cId="481857316" sldId="287"/>
        </pc:sldMkLst>
        <pc:picChg chg="add mod">
          <ac:chgData name="benjamin baillard" userId="4a43db7aed9c8a90" providerId="LiveId" clId="{71E26C94-217B-440F-9990-F945401D8862}" dt="2025-01-15T19:14:51.813" v="15" actId="1076"/>
          <ac:picMkLst>
            <pc:docMk/>
            <pc:sldMk cId="481857316" sldId="287"/>
            <ac:picMk id="2050" creationId="{955C8AC7-DC2B-38D2-98F6-2F06410FA7F9}"/>
          </ac:picMkLst>
        </pc:picChg>
        <pc:picChg chg="add mod">
          <ac:chgData name="benjamin baillard" userId="4a43db7aed9c8a90" providerId="LiveId" clId="{71E26C94-217B-440F-9990-F945401D8862}" dt="2025-01-15T19:15:09.275" v="18" actId="1076"/>
          <ac:picMkLst>
            <pc:docMk/>
            <pc:sldMk cId="481857316" sldId="287"/>
            <ac:picMk id="2052" creationId="{55086AAF-30FC-0D06-5F4C-A4A8550E43F0}"/>
          </ac:picMkLst>
        </pc:picChg>
        <pc:picChg chg="add mod">
          <ac:chgData name="benjamin baillard" userId="4a43db7aed9c8a90" providerId="LiveId" clId="{71E26C94-217B-440F-9990-F945401D8862}" dt="2025-01-15T19:15:24.586" v="21" actId="1076"/>
          <ac:picMkLst>
            <pc:docMk/>
            <pc:sldMk cId="481857316" sldId="287"/>
            <ac:picMk id="2054" creationId="{4159F678-B97C-E52E-6939-7B194B7EDC0E}"/>
          </ac:picMkLst>
        </pc:picChg>
        <pc:picChg chg="add mod">
          <ac:chgData name="benjamin baillard" userId="4a43db7aed9c8a90" providerId="LiveId" clId="{71E26C94-217B-440F-9990-F945401D8862}" dt="2025-01-15T19:15:37.227" v="24" actId="1076"/>
          <ac:picMkLst>
            <pc:docMk/>
            <pc:sldMk cId="481857316" sldId="287"/>
            <ac:picMk id="2056" creationId="{C0161B4B-191F-C074-E793-EE15BE05244E}"/>
          </ac:picMkLst>
        </pc:picChg>
        <pc:picChg chg="add mod">
          <ac:chgData name="benjamin baillard" userId="4a43db7aed9c8a90" providerId="LiveId" clId="{71E26C94-217B-440F-9990-F945401D8862}" dt="2025-01-15T19:16:05.287" v="27" actId="1076"/>
          <ac:picMkLst>
            <pc:docMk/>
            <pc:sldMk cId="481857316" sldId="287"/>
            <ac:picMk id="2058" creationId="{D484459D-8F5D-B352-9842-2BF964B8EA51}"/>
          </ac:picMkLst>
        </pc:picChg>
        <pc:picChg chg="add mod">
          <ac:chgData name="benjamin baillard" userId="4a43db7aed9c8a90" providerId="LiveId" clId="{71E26C94-217B-440F-9990-F945401D8862}" dt="2025-01-15T19:16:20.337" v="30" actId="1076"/>
          <ac:picMkLst>
            <pc:docMk/>
            <pc:sldMk cId="481857316" sldId="287"/>
            <ac:picMk id="2060" creationId="{8CD02744-7E53-BA3C-2EBE-302186885EB8}"/>
          </ac:picMkLst>
        </pc:picChg>
        <pc:picChg chg="add del mod">
          <ac:chgData name="benjamin baillard" userId="4a43db7aed9c8a90" providerId="LiveId" clId="{71E26C94-217B-440F-9990-F945401D8862}" dt="2025-01-20T12:18:45.317" v="38" actId="21"/>
          <ac:picMkLst>
            <pc:docMk/>
            <pc:sldMk cId="481857316" sldId="287"/>
            <ac:picMk id="2062" creationId="{2D63AE1A-6CAE-E078-55C2-0B70DC8E7586}"/>
          </ac:picMkLst>
        </pc:picChg>
      </pc:sldChg>
      <pc:sldChg chg="addSp modSp new mod">
        <pc:chgData name="benjamin baillard" userId="4a43db7aed9c8a90" providerId="LiveId" clId="{71E26C94-217B-440F-9990-F945401D8862}" dt="2025-01-20T12:23:31.424" v="97" actId="20577"/>
        <pc:sldMkLst>
          <pc:docMk/>
          <pc:sldMk cId="2153088225" sldId="288"/>
        </pc:sldMkLst>
        <pc:spChg chg="add mod">
          <ac:chgData name="benjamin baillard" userId="4a43db7aed9c8a90" providerId="LiveId" clId="{71E26C94-217B-440F-9990-F945401D8862}" dt="2025-01-20T12:23:31.424" v="97" actId="20577"/>
          <ac:spMkLst>
            <pc:docMk/>
            <pc:sldMk cId="2153088225" sldId="288"/>
            <ac:spMk id="2" creationId="{626DEAA7-29CD-8CA9-7AF0-A272281672D8}"/>
          </ac:spMkLst>
        </pc:spChg>
        <pc:picChg chg="add mod">
          <ac:chgData name="benjamin baillard" userId="4a43db7aed9c8a90" providerId="LiveId" clId="{71E26C94-217B-440F-9990-F945401D8862}" dt="2025-01-20T12:22:47.351" v="54" actId="1076"/>
          <ac:picMkLst>
            <pc:docMk/>
            <pc:sldMk cId="2153088225" sldId="288"/>
            <ac:picMk id="2054" creationId="{50B818A6-ACA3-719A-103F-BADE2DCB8BF0}"/>
          </ac:picMkLst>
        </pc:picChg>
      </pc:sldChg>
    </pc:docChg>
  </pc:docChgLst>
  <pc:docChgLst>
    <pc:chgData name="benjamin baillard" userId="4a43db7aed9c8a90" providerId="LiveId" clId="{47703065-C51B-4D17-A768-F7263C4E0AD6}"/>
    <pc:docChg chg="custSel modSld">
      <pc:chgData name="benjamin baillard" userId="4a43db7aed9c8a90" providerId="LiveId" clId="{47703065-C51B-4D17-A768-F7263C4E0AD6}" dt="2024-09-10T09:38:32.208" v="995" actId="1076"/>
      <pc:docMkLst>
        <pc:docMk/>
      </pc:docMkLst>
      <pc:sldChg chg="modSp mod">
        <pc:chgData name="benjamin baillard" userId="4a43db7aed9c8a90" providerId="LiveId" clId="{47703065-C51B-4D17-A768-F7263C4E0AD6}" dt="2024-09-09T18:38:41.376" v="136" actId="20577"/>
        <pc:sldMkLst>
          <pc:docMk/>
          <pc:sldMk cId="3718969791" sldId="256"/>
        </pc:sldMkLst>
      </pc:sldChg>
      <pc:sldChg chg="addSp modSp mod">
        <pc:chgData name="benjamin baillard" userId="4a43db7aed9c8a90" providerId="LiveId" clId="{47703065-C51B-4D17-A768-F7263C4E0AD6}" dt="2024-09-10T09:20:17.900" v="988" actId="1076"/>
        <pc:sldMkLst>
          <pc:docMk/>
          <pc:sldMk cId="497274790" sldId="276"/>
        </pc:sldMkLst>
      </pc:sldChg>
      <pc:sldChg chg="addSp modSp mod">
        <pc:chgData name="benjamin baillard" userId="4a43db7aed9c8a90" providerId="LiveId" clId="{47703065-C51B-4D17-A768-F7263C4E0AD6}" dt="2024-09-10T09:38:32.208" v="995" actId="1076"/>
        <pc:sldMkLst>
          <pc:docMk/>
          <pc:sldMk cId="1950993274" sldId="277"/>
        </pc:sldMkLst>
      </pc:sldChg>
      <pc:sldChg chg="addSp delSp modSp mod">
        <pc:chgData name="benjamin baillard" userId="4a43db7aed9c8a90" providerId="LiveId" clId="{47703065-C51B-4D17-A768-F7263C4E0AD6}" dt="2024-09-09T18:38:27.123" v="121" actId="20577"/>
        <pc:sldMkLst>
          <pc:docMk/>
          <pc:sldMk cId="3680681706" sldId="278"/>
        </pc:sldMkLst>
      </pc:sldChg>
    </pc:docChg>
  </pc:docChgLst>
  <pc:docChgLst>
    <pc:chgData name="benjamin baillard" userId="4a43db7aed9c8a90" providerId="LiveId" clId="{909E135D-CEAA-4A81-902D-E34A22B25470}"/>
    <pc:docChg chg="custSel modSld">
      <pc:chgData name="benjamin baillard" userId="4a43db7aed9c8a90" providerId="LiveId" clId="{909E135D-CEAA-4A81-902D-E34A22B25470}" dt="2024-08-05T21:21:02.206" v="58" actId="1076"/>
      <pc:docMkLst>
        <pc:docMk/>
      </pc:docMkLst>
      <pc:sldChg chg="addSp modSp mod">
        <pc:chgData name="benjamin baillard" userId="4a43db7aed9c8a90" providerId="LiveId" clId="{909E135D-CEAA-4A81-902D-E34A22B25470}" dt="2024-08-05T21:21:02.206" v="58" actId="1076"/>
        <pc:sldMkLst>
          <pc:docMk/>
          <pc:sldMk cId="3680681706" sldId="278"/>
        </pc:sldMkLst>
      </pc:sldChg>
    </pc:docChg>
  </pc:docChgLst>
  <pc:docChgLst>
    <pc:chgData name="benjamin baillard" userId="4a43db7aed9c8a90" providerId="LiveId" clId="{C81D305C-E8F1-4189-8913-B587AA62004F}"/>
    <pc:docChg chg="undo redo custSel addSld modSld sldOrd">
      <pc:chgData name="benjamin baillard" userId="4a43db7aed9c8a90" providerId="LiveId" clId="{C81D305C-E8F1-4189-8913-B587AA62004F}" dt="2024-08-06T16:36:53.865" v="2106" actId="108"/>
      <pc:docMkLst>
        <pc:docMk/>
      </pc:docMkLst>
      <pc:sldChg chg="modSp mod">
        <pc:chgData name="benjamin baillard" userId="4a43db7aed9c8a90" providerId="LiveId" clId="{C81D305C-E8F1-4189-8913-B587AA62004F}" dt="2024-08-05T00:20:39.149" v="1820" actId="790"/>
        <pc:sldMkLst>
          <pc:docMk/>
          <pc:sldMk cId="3718969791" sldId="256"/>
        </pc:sldMkLst>
      </pc:sldChg>
      <pc:sldChg chg="modSp mod">
        <pc:chgData name="benjamin baillard" userId="4a43db7aed9c8a90" providerId="LiveId" clId="{C81D305C-E8F1-4189-8913-B587AA62004F}" dt="2024-08-04T23:58:54.610" v="1503" actId="790"/>
        <pc:sldMkLst>
          <pc:docMk/>
          <pc:sldMk cId="1760125278" sldId="257"/>
        </pc:sldMkLst>
      </pc:sldChg>
      <pc:sldChg chg="modSp mod">
        <pc:chgData name="benjamin baillard" userId="4a43db7aed9c8a90" providerId="LiveId" clId="{C81D305C-E8F1-4189-8913-B587AA62004F}" dt="2024-08-04T23:29:10.347" v="865" actId="790"/>
        <pc:sldMkLst>
          <pc:docMk/>
          <pc:sldMk cId="3158985178" sldId="258"/>
        </pc:sldMkLst>
      </pc:sldChg>
      <pc:sldChg chg="modSp mod">
        <pc:chgData name="benjamin baillard" userId="4a43db7aed9c8a90" providerId="LiveId" clId="{C81D305C-E8F1-4189-8913-B587AA62004F}" dt="2024-08-04T23:50:05.749" v="1342" actId="790"/>
        <pc:sldMkLst>
          <pc:docMk/>
          <pc:sldMk cId="382858031" sldId="259"/>
        </pc:sldMkLst>
      </pc:sldChg>
      <pc:sldChg chg="modSp mod">
        <pc:chgData name="benjamin baillard" userId="4a43db7aed9c8a90" providerId="LiveId" clId="{C81D305C-E8F1-4189-8913-B587AA62004F}" dt="2024-08-04T21:31:38.595" v="178" actId="1076"/>
        <pc:sldMkLst>
          <pc:docMk/>
          <pc:sldMk cId="532354998" sldId="260"/>
        </pc:sldMkLst>
      </pc:sldChg>
      <pc:sldChg chg="modSp mod">
        <pc:chgData name="benjamin baillard" userId="4a43db7aed9c8a90" providerId="LiveId" clId="{C81D305C-E8F1-4189-8913-B587AA62004F}" dt="2024-08-04T23:54:51.178" v="1462" actId="790"/>
        <pc:sldMkLst>
          <pc:docMk/>
          <pc:sldMk cId="3529184763" sldId="261"/>
        </pc:sldMkLst>
      </pc:sldChg>
      <pc:sldChg chg="modSp mod">
        <pc:chgData name="benjamin baillard" userId="4a43db7aed9c8a90" providerId="LiveId" clId="{C81D305C-E8F1-4189-8913-B587AA62004F}" dt="2024-08-04T23:51:29.536" v="1395" actId="790"/>
        <pc:sldMkLst>
          <pc:docMk/>
          <pc:sldMk cId="3388845837" sldId="263"/>
        </pc:sldMkLst>
      </pc:sldChg>
      <pc:sldChg chg="modSp mod">
        <pc:chgData name="benjamin baillard" userId="4a43db7aed9c8a90" providerId="LiveId" clId="{C81D305C-E8F1-4189-8913-B587AA62004F}" dt="2024-08-04T17:09:22.898" v="20" actId="790"/>
        <pc:sldMkLst>
          <pc:docMk/>
          <pc:sldMk cId="2186529600" sldId="264"/>
        </pc:sldMkLst>
      </pc:sldChg>
      <pc:sldChg chg="modSp mod">
        <pc:chgData name="benjamin baillard" userId="4a43db7aed9c8a90" providerId="LiveId" clId="{C81D305C-E8F1-4189-8913-B587AA62004F}" dt="2024-08-04T23:29:32.414" v="935" actId="790"/>
        <pc:sldMkLst>
          <pc:docMk/>
          <pc:sldMk cId="353447140" sldId="265"/>
        </pc:sldMkLst>
      </pc:sldChg>
      <pc:sldChg chg="modSp mod">
        <pc:chgData name="benjamin baillard" userId="4a43db7aed9c8a90" providerId="LiveId" clId="{C81D305C-E8F1-4189-8913-B587AA62004F}" dt="2024-08-04T23:28:52.125" v="860" actId="20577"/>
        <pc:sldMkLst>
          <pc:docMk/>
          <pc:sldMk cId="2453282783" sldId="266"/>
        </pc:sldMkLst>
      </pc:sldChg>
      <pc:sldChg chg="modSp mod">
        <pc:chgData name="benjamin baillard" userId="4a43db7aed9c8a90" providerId="LiveId" clId="{C81D305C-E8F1-4189-8913-B587AA62004F}" dt="2024-08-04T23:28:56.835" v="861" actId="20577"/>
        <pc:sldMkLst>
          <pc:docMk/>
          <pc:sldMk cId="3827316620" sldId="267"/>
        </pc:sldMkLst>
      </pc:sldChg>
      <pc:sldChg chg="modSp mod">
        <pc:chgData name="benjamin baillard" userId="4a43db7aed9c8a90" providerId="LiveId" clId="{C81D305C-E8F1-4189-8913-B587AA62004F}" dt="2024-08-04T23:29:39.044" v="936" actId="790"/>
        <pc:sldMkLst>
          <pc:docMk/>
          <pc:sldMk cId="1799695835" sldId="268"/>
        </pc:sldMkLst>
      </pc:sldChg>
      <pc:sldChg chg="modSp mod">
        <pc:chgData name="benjamin baillard" userId="4a43db7aed9c8a90" providerId="LiveId" clId="{C81D305C-E8F1-4189-8913-B587AA62004F}" dt="2024-08-04T23:29:23.077" v="934" actId="790"/>
        <pc:sldMkLst>
          <pc:docMk/>
          <pc:sldMk cId="2835204281" sldId="270"/>
        </pc:sldMkLst>
      </pc:sldChg>
      <pc:sldChg chg="modSp mod">
        <pc:chgData name="benjamin baillard" userId="4a43db7aed9c8a90" providerId="LiveId" clId="{C81D305C-E8F1-4189-8913-B587AA62004F}" dt="2024-08-04T23:30:46.104" v="956" actId="313"/>
        <pc:sldMkLst>
          <pc:docMk/>
          <pc:sldMk cId="2430687397" sldId="272"/>
        </pc:sldMkLst>
      </pc:sldChg>
      <pc:sldChg chg="modSp mod">
        <pc:chgData name="benjamin baillard" userId="4a43db7aed9c8a90" providerId="LiveId" clId="{C81D305C-E8F1-4189-8913-B587AA62004F}" dt="2024-08-05T00:20:46.241" v="1821" actId="790"/>
        <pc:sldMkLst>
          <pc:docMk/>
          <pc:sldMk cId="3652934432" sldId="273"/>
        </pc:sldMkLst>
      </pc:sldChg>
      <pc:sldChg chg="modSp mod">
        <pc:chgData name="benjamin baillard" userId="4a43db7aed9c8a90" providerId="LiveId" clId="{C81D305C-E8F1-4189-8913-B587AA62004F}" dt="2024-08-05T00:20:32.482" v="1819" actId="790"/>
        <pc:sldMkLst>
          <pc:docMk/>
          <pc:sldMk cId="215354839" sldId="275"/>
        </pc:sldMkLst>
      </pc:sldChg>
      <pc:sldChg chg="modSp mod">
        <pc:chgData name="benjamin baillard" userId="4a43db7aed9c8a90" providerId="LiveId" clId="{C81D305C-E8F1-4189-8913-B587AA62004F}" dt="2024-08-04T23:35:55.869" v="1018" actId="790"/>
        <pc:sldMkLst>
          <pc:docMk/>
          <pc:sldMk cId="497274790" sldId="276"/>
        </pc:sldMkLst>
      </pc:sldChg>
      <pc:sldChg chg="addSp modSp new mod">
        <pc:chgData name="benjamin baillard" userId="4a43db7aed9c8a90" providerId="LiveId" clId="{C81D305C-E8F1-4189-8913-B587AA62004F}" dt="2024-08-06T16:36:53.865" v="2106" actId="108"/>
        <pc:sldMkLst>
          <pc:docMk/>
          <pc:sldMk cId="1950993274" sldId="277"/>
        </pc:sldMkLst>
      </pc:sldChg>
      <pc:sldChg chg="addSp delSp modSp new mod ord setBg">
        <pc:chgData name="benjamin baillard" userId="4a43db7aed9c8a90" providerId="LiveId" clId="{C81D305C-E8F1-4189-8913-B587AA62004F}" dt="2024-08-06T11:42:28.477" v="2105" actId="166"/>
        <pc:sldMkLst>
          <pc:docMk/>
          <pc:sldMk cId="3680681706" sldId="278"/>
        </pc:sldMkLst>
      </pc:sldChg>
      <pc:sldChg chg="addSp modSp new mod">
        <pc:chgData name="benjamin baillard" userId="4a43db7aed9c8a90" providerId="LiveId" clId="{C81D305C-E8F1-4189-8913-B587AA62004F}" dt="2024-08-05T00:26:56.590" v="2025" actId="790"/>
        <pc:sldMkLst>
          <pc:docMk/>
          <pc:sldMk cId="894485659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B06CF5-BAE4-437E-D108-029FEFCE7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CA7237-997F-602A-FA2C-4F584411C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9B115B-606C-9AD0-94F3-C4666B54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51C292-9AAF-7FAD-12B9-BDDAD9EA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A3C780-03D0-C0A3-B59A-B5295CEF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1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0C6646-66BC-B5E8-BE15-19FC2526D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13F865-3DEF-4A21-B961-77C48DFE4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1D8510-271E-8688-DA9A-941EBAD4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6958CD-EDEF-6D84-21AA-5F12D5B3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DFD460-9F60-2830-F542-DFC688CA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42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3F3BD44-B705-747F-A9AD-4DD26420F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AFDD4B-52E1-C9F7-2A23-B41CD8B61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2929D5-080C-6A51-C99A-9E5C8CB56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6C94E5-D30E-5C86-6B45-CE74A00F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950F27-A890-6BCD-7C02-EA98C286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00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8D8CA-38AD-F398-CB7F-6CEEC938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70FEAC-0C42-812B-5182-B3538A7CD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815E30-753F-30F5-28B2-503943C6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CF4843-9103-230D-1139-5232B69DF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5C9FF1-DC4F-7DBA-EE33-5593C2FA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14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8A01B-877B-38D2-33F1-7FE7B0AF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21EAC7-0606-F78A-811D-573EC9C91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BD91E7-865B-C44C-47E7-9697CD88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6599CA-94DD-EA16-41F5-DEF1317A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22F0B2-CE94-7861-7552-FE894378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79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533207-5636-BF8D-E3C0-958E6FCE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149855-083A-68DC-2A41-3939B2EDC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CAD44D-22F6-2AA0-A9A9-38965BB77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7CB0909-53B0-939D-0F6E-BD3A1592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39BAAE-D6CA-8200-990A-1C7361595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E3F101-14FA-D5E6-7F5E-F9AC6CA5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60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3F4B7-0851-4CDB-A6C1-4AC7CDA6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AC276C-8CF7-290D-D5E4-716F37DEE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830CBD-0EF8-D594-81C4-79C69A268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5CC82B-AC5F-4B0D-83C0-E1B243888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ADAAD02-3C4E-864D-C5BE-7A8E2FCF7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74D6BC-7B9D-6DE7-36F1-2B8063F6A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514A21-ADB9-522F-ACC4-8F1D4E99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F1C6240-CBF7-EE76-F760-32B46811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6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37442-6552-3AF8-BA2E-42A04665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F7E740-CE2D-AA97-CD41-9492A9D9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D394B8-5FAD-76BC-E9F7-29844FF2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108D189-D478-3F93-9682-012167A5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73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44A93B6-F268-1055-FC2F-B8F4A7631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BBB6A68-B2B0-1DBF-6640-44BB580F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81D639-2398-67A6-AF58-DA6EF2B7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73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543365-8A8F-8C7C-2B48-CA5681BD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361559-195D-8285-8817-0E70E67F8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EA292C-ECB5-EFE3-4010-DAE09F19C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57F422-B5D4-FB84-91B1-3DBFDCE2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5146C7-6959-C3AF-311E-2B0E02D3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53911F-D27B-55D2-0438-E3EBCB29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7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91B83-8B08-C920-99E0-3610FE48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FF5C06-74A6-9FEC-1AF1-EC6349B6E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D798EA-944B-CDD8-4944-061863690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7912D0-A63A-34AD-765A-7113E0C9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3E5803-1B32-9F94-207D-BA74488C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962067-C659-82B6-DC5E-EB06560A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89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351BDB-3F46-78BD-1D82-8279D00F2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15354E-4455-292B-921E-A50E49A44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572688-6531-DA7C-1652-7388CC4AA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03F612-622A-4D78-B4A9-FC39AB3015B5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C59A0B-5274-6DC0-279B-78B81C22C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9F9F87-2BFF-BFEB-97A0-FE3D3A22B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31CC36-5C7E-4E39-8D3B-B9B7D2637D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5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image" Target="../media/image76.jpeg"/><Relationship Id="rId18" Type="http://schemas.openxmlformats.org/officeDocument/2006/relationships/image" Target="../media/image8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12" Type="http://schemas.openxmlformats.org/officeDocument/2006/relationships/image" Target="../media/image75.jpeg"/><Relationship Id="rId17" Type="http://schemas.openxmlformats.org/officeDocument/2006/relationships/image" Target="../media/image80.jpeg"/><Relationship Id="rId2" Type="http://schemas.openxmlformats.org/officeDocument/2006/relationships/image" Target="../media/image65.jpeg"/><Relationship Id="rId16" Type="http://schemas.openxmlformats.org/officeDocument/2006/relationships/image" Target="../media/image79.jpeg"/><Relationship Id="rId20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11" Type="http://schemas.openxmlformats.org/officeDocument/2006/relationships/image" Target="../media/image74.jpeg"/><Relationship Id="rId5" Type="http://schemas.openxmlformats.org/officeDocument/2006/relationships/image" Target="../media/image68.jpeg"/><Relationship Id="rId15" Type="http://schemas.openxmlformats.org/officeDocument/2006/relationships/image" Target="../media/image78.jpeg"/><Relationship Id="rId10" Type="http://schemas.openxmlformats.org/officeDocument/2006/relationships/image" Target="../media/image73.jpeg"/><Relationship Id="rId19" Type="http://schemas.openxmlformats.org/officeDocument/2006/relationships/image" Target="../media/image82.jpeg"/><Relationship Id="rId4" Type="http://schemas.openxmlformats.org/officeDocument/2006/relationships/image" Target="../media/image67.jpeg"/><Relationship Id="rId9" Type="http://schemas.openxmlformats.org/officeDocument/2006/relationships/image" Target="../media/image72.jpeg"/><Relationship Id="rId14" Type="http://schemas.openxmlformats.org/officeDocument/2006/relationships/image" Target="../media/image7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13" Type="http://schemas.openxmlformats.org/officeDocument/2006/relationships/image" Target="../media/image95.jpeg"/><Relationship Id="rId18" Type="http://schemas.openxmlformats.org/officeDocument/2006/relationships/image" Target="../media/image100.jpeg"/><Relationship Id="rId3" Type="http://schemas.openxmlformats.org/officeDocument/2006/relationships/image" Target="../media/image85.jpeg"/><Relationship Id="rId21" Type="http://schemas.openxmlformats.org/officeDocument/2006/relationships/image" Target="../media/image103.jpeg"/><Relationship Id="rId7" Type="http://schemas.openxmlformats.org/officeDocument/2006/relationships/image" Target="../media/image89.jpeg"/><Relationship Id="rId12" Type="http://schemas.openxmlformats.org/officeDocument/2006/relationships/image" Target="../media/image94.jpeg"/><Relationship Id="rId17" Type="http://schemas.openxmlformats.org/officeDocument/2006/relationships/image" Target="../media/image99.jpeg"/><Relationship Id="rId2" Type="http://schemas.openxmlformats.org/officeDocument/2006/relationships/image" Target="../media/image84.jpeg"/><Relationship Id="rId16" Type="http://schemas.openxmlformats.org/officeDocument/2006/relationships/image" Target="../media/image98.jpeg"/><Relationship Id="rId20" Type="http://schemas.openxmlformats.org/officeDocument/2006/relationships/image" Target="../media/image10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11" Type="http://schemas.openxmlformats.org/officeDocument/2006/relationships/image" Target="../media/image93.jpeg"/><Relationship Id="rId5" Type="http://schemas.openxmlformats.org/officeDocument/2006/relationships/image" Target="../media/image87.jpeg"/><Relationship Id="rId15" Type="http://schemas.openxmlformats.org/officeDocument/2006/relationships/image" Target="../media/image97.jpeg"/><Relationship Id="rId10" Type="http://schemas.openxmlformats.org/officeDocument/2006/relationships/image" Target="../media/image92.jpeg"/><Relationship Id="rId19" Type="http://schemas.openxmlformats.org/officeDocument/2006/relationships/image" Target="../media/image101.jpeg"/><Relationship Id="rId4" Type="http://schemas.openxmlformats.org/officeDocument/2006/relationships/image" Target="../media/image86.jpeg"/><Relationship Id="rId9" Type="http://schemas.openxmlformats.org/officeDocument/2006/relationships/image" Target="../media/image91.jpeg"/><Relationship Id="rId14" Type="http://schemas.openxmlformats.org/officeDocument/2006/relationships/image" Target="../media/image9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13" Type="http://schemas.openxmlformats.org/officeDocument/2006/relationships/image" Target="../media/image115.jpeg"/><Relationship Id="rId18" Type="http://schemas.openxmlformats.org/officeDocument/2006/relationships/image" Target="../media/image120.jpeg"/><Relationship Id="rId3" Type="http://schemas.openxmlformats.org/officeDocument/2006/relationships/image" Target="../media/image105.jpeg"/><Relationship Id="rId21" Type="http://schemas.openxmlformats.org/officeDocument/2006/relationships/image" Target="../media/image123.jpeg"/><Relationship Id="rId7" Type="http://schemas.openxmlformats.org/officeDocument/2006/relationships/image" Target="../media/image109.jpeg"/><Relationship Id="rId12" Type="http://schemas.openxmlformats.org/officeDocument/2006/relationships/image" Target="../media/image114.jpeg"/><Relationship Id="rId17" Type="http://schemas.openxmlformats.org/officeDocument/2006/relationships/image" Target="../media/image119.jpeg"/><Relationship Id="rId2" Type="http://schemas.openxmlformats.org/officeDocument/2006/relationships/image" Target="../media/image104.jpeg"/><Relationship Id="rId16" Type="http://schemas.openxmlformats.org/officeDocument/2006/relationships/image" Target="../media/image118.jpeg"/><Relationship Id="rId20" Type="http://schemas.openxmlformats.org/officeDocument/2006/relationships/image" Target="../media/image1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eg"/><Relationship Id="rId11" Type="http://schemas.openxmlformats.org/officeDocument/2006/relationships/image" Target="../media/image113.jpeg"/><Relationship Id="rId24" Type="http://schemas.openxmlformats.org/officeDocument/2006/relationships/image" Target="../media/image126.jpeg"/><Relationship Id="rId5" Type="http://schemas.openxmlformats.org/officeDocument/2006/relationships/image" Target="../media/image107.jpeg"/><Relationship Id="rId15" Type="http://schemas.openxmlformats.org/officeDocument/2006/relationships/image" Target="../media/image117.jpeg"/><Relationship Id="rId23" Type="http://schemas.openxmlformats.org/officeDocument/2006/relationships/image" Target="../media/image125.jpeg"/><Relationship Id="rId10" Type="http://schemas.openxmlformats.org/officeDocument/2006/relationships/image" Target="../media/image112.jpeg"/><Relationship Id="rId19" Type="http://schemas.openxmlformats.org/officeDocument/2006/relationships/image" Target="../media/image121.jpeg"/><Relationship Id="rId4" Type="http://schemas.openxmlformats.org/officeDocument/2006/relationships/image" Target="../media/image106.jpeg"/><Relationship Id="rId9" Type="http://schemas.openxmlformats.org/officeDocument/2006/relationships/image" Target="../media/image111.jpeg"/><Relationship Id="rId14" Type="http://schemas.openxmlformats.org/officeDocument/2006/relationships/image" Target="../media/image116.jpeg"/><Relationship Id="rId22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13" Type="http://schemas.openxmlformats.org/officeDocument/2006/relationships/image" Target="../media/image138.jpeg"/><Relationship Id="rId18" Type="http://schemas.openxmlformats.org/officeDocument/2006/relationships/image" Target="../media/image143.jpeg"/><Relationship Id="rId3" Type="http://schemas.openxmlformats.org/officeDocument/2006/relationships/image" Target="../media/image128.jpeg"/><Relationship Id="rId7" Type="http://schemas.openxmlformats.org/officeDocument/2006/relationships/image" Target="../media/image132.jpeg"/><Relationship Id="rId12" Type="http://schemas.openxmlformats.org/officeDocument/2006/relationships/image" Target="../media/image137.jpeg"/><Relationship Id="rId17" Type="http://schemas.openxmlformats.org/officeDocument/2006/relationships/image" Target="../media/image142.jpeg"/><Relationship Id="rId2" Type="http://schemas.openxmlformats.org/officeDocument/2006/relationships/image" Target="../media/image127.jpeg"/><Relationship Id="rId16" Type="http://schemas.openxmlformats.org/officeDocument/2006/relationships/image" Target="../media/image141.jpeg"/><Relationship Id="rId20" Type="http://schemas.openxmlformats.org/officeDocument/2006/relationships/image" Target="../media/image1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eg"/><Relationship Id="rId11" Type="http://schemas.openxmlformats.org/officeDocument/2006/relationships/image" Target="../media/image136.jpeg"/><Relationship Id="rId5" Type="http://schemas.openxmlformats.org/officeDocument/2006/relationships/image" Target="../media/image130.jpeg"/><Relationship Id="rId15" Type="http://schemas.openxmlformats.org/officeDocument/2006/relationships/image" Target="../media/image140.jpeg"/><Relationship Id="rId10" Type="http://schemas.openxmlformats.org/officeDocument/2006/relationships/image" Target="../media/image135.jpeg"/><Relationship Id="rId19" Type="http://schemas.openxmlformats.org/officeDocument/2006/relationships/image" Target="../media/image144.jpeg"/><Relationship Id="rId4" Type="http://schemas.openxmlformats.org/officeDocument/2006/relationships/image" Target="../media/image129.jpeg"/><Relationship Id="rId9" Type="http://schemas.openxmlformats.org/officeDocument/2006/relationships/image" Target="../media/image134.jpeg"/><Relationship Id="rId14" Type="http://schemas.openxmlformats.org/officeDocument/2006/relationships/image" Target="../media/image13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13" Type="http://schemas.openxmlformats.org/officeDocument/2006/relationships/image" Target="../media/image157.jpeg"/><Relationship Id="rId3" Type="http://schemas.openxmlformats.org/officeDocument/2006/relationships/image" Target="../media/image147.jpeg"/><Relationship Id="rId7" Type="http://schemas.openxmlformats.org/officeDocument/2006/relationships/image" Target="../media/image151.jpeg"/><Relationship Id="rId12" Type="http://schemas.openxmlformats.org/officeDocument/2006/relationships/image" Target="../media/image156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jpeg"/><Relationship Id="rId11" Type="http://schemas.openxmlformats.org/officeDocument/2006/relationships/image" Target="../media/image155.jpeg"/><Relationship Id="rId5" Type="http://schemas.openxmlformats.org/officeDocument/2006/relationships/image" Target="../media/image149.jpeg"/><Relationship Id="rId10" Type="http://schemas.openxmlformats.org/officeDocument/2006/relationships/image" Target="../media/image154.jpeg"/><Relationship Id="rId4" Type="http://schemas.openxmlformats.org/officeDocument/2006/relationships/image" Target="../media/image148.jpeg"/><Relationship Id="rId9" Type="http://schemas.openxmlformats.org/officeDocument/2006/relationships/image" Target="../media/image153.jpeg"/><Relationship Id="rId14" Type="http://schemas.openxmlformats.org/officeDocument/2006/relationships/image" Target="../media/image15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eg"/><Relationship Id="rId13" Type="http://schemas.openxmlformats.org/officeDocument/2006/relationships/image" Target="../media/image170.jpeg"/><Relationship Id="rId3" Type="http://schemas.openxmlformats.org/officeDocument/2006/relationships/image" Target="../media/image160.jpeg"/><Relationship Id="rId7" Type="http://schemas.openxmlformats.org/officeDocument/2006/relationships/image" Target="../media/image164.jpeg"/><Relationship Id="rId12" Type="http://schemas.openxmlformats.org/officeDocument/2006/relationships/image" Target="../media/image169.jpe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jpeg"/><Relationship Id="rId11" Type="http://schemas.openxmlformats.org/officeDocument/2006/relationships/image" Target="../media/image168.jpeg"/><Relationship Id="rId5" Type="http://schemas.openxmlformats.org/officeDocument/2006/relationships/image" Target="../media/image162.jpeg"/><Relationship Id="rId10" Type="http://schemas.openxmlformats.org/officeDocument/2006/relationships/image" Target="../media/image167.jpeg"/><Relationship Id="rId4" Type="http://schemas.openxmlformats.org/officeDocument/2006/relationships/image" Target="../media/image161.jpeg"/><Relationship Id="rId9" Type="http://schemas.openxmlformats.org/officeDocument/2006/relationships/image" Target="../media/image166.jpeg"/><Relationship Id="rId14" Type="http://schemas.openxmlformats.org/officeDocument/2006/relationships/image" Target="../media/image17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eg"/><Relationship Id="rId13" Type="http://schemas.openxmlformats.org/officeDocument/2006/relationships/image" Target="../media/image183.jpeg"/><Relationship Id="rId3" Type="http://schemas.openxmlformats.org/officeDocument/2006/relationships/image" Target="../media/image173.jpeg"/><Relationship Id="rId7" Type="http://schemas.openxmlformats.org/officeDocument/2006/relationships/image" Target="../media/image177.jpeg"/><Relationship Id="rId12" Type="http://schemas.openxmlformats.org/officeDocument/2006/relationships/image" Target="../media/image182.jpeg"/><Relationship Id="rId2" Type="http://schemas.openxmlformats.org/officeDocument/2006/relationships/image" Target="../media/image172.jpeg"/><Relationship Id="rId16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jpeg"/><Relationship Id="rId11" Type="http://schemas.openxmlformats.org/officeDocument/2006/relationships/image" Target="../media/image181.jpeg"/><Relationship Id="rId5" Type="http://schemas.openxmlformats.org/officeDocument/2006/relationships/image" Target="../media/image175.jpeg"/><Relationship Id="rId15" Type="http://schemas.openxmlformats.org/officeDocument/2006/relationships/image" Target="../media/image185.jpeg"/><Relationship Id="rId10" Type="http://schemas.openxmlformats.org/officeDocument/2006/relationships/image" Target="../media/image180.jpeg"/><Relationship Id="rId4" Type="http://schemas.openxmlformats.org/officeDocument/2006/relationships/image" Target="../media/image174.jpeg"/><Relationship Id="rId9" Type="http://schemas.openxmlformats.org/officeDocument/2006/relationships/image" Target="../media/image179.jpeg"/><Relationship Id="rId14" Type="http://schemas.openxmlformats.org/officeDocument/2006/relationships/image" Target="../media/image1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jpeg"/><Relationship Id="rId13" Type="http://schemas.openxmlformats.org/officeDocument/2006/relationships/image" Target="../media/image200.jpeg"/><Relationship Id="rId18" Type="http://schemas.openxmlformats.org/officeDocument/2006/relationships/image" Target="../media/image205.jpeg"/><Relationship Id="rId26" Type="http://schemas.openxmlformats.org/officeDocument/2006/relationships/image" Target="../media/image213.jpeg"/><Relationship Id="rId3" Type="http://schemas.openxmlformats.org/officeDocument/2006/relationships/image" Target="../media/image191.jpeg"/><Relationship Id="rId21" Type="http://schemas.openxmlformats.org/officeDocument/2006/relationships/image" Target="../media/image208.jpeg"/><Relationship Id="rId7" Type="http://schemas.openxmlformats.org/officeDocument/2006/relationships/image" Target="../media/image195.jpeg"/><Relationship Id="rId12" Type="http://schemas.openxmlformats.org/officeDocument/2006/relationships/image" Target="../media/image143.jpeg"/><Relationship Id="rId17" Type="http://schemas.openxmlformats.org/officeDocument/2006/relationships/image" Target="../media/image204.jpeg"/><Relationship Id="rId25" Type="http://schemas.openxmlformats.org/officeDocument/2006/relationships/image" Target="../media/image212.jpeg"/><Relationship Id="rId2" Type="http://schemas.openxmlformats.org/officeDocument/2006/relationships/image" Target="../media/image190.jpeg"/><Relationship Id="rId16" Type="http://schemas.openxmlformats.org/officeDocument/2006/relationships/image" Target="../media/image203.jpeg"/><Relationship Id="rId20" Type="http://schemas.openxmlformats.org/officeDocument/2006/relationships/image" Target="../media/image20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jpeg"/><Relationship Id="rId11" Type="http://schemas.openxmlformats.org/officeDocument/2006/relationships/image" Target="../media/image199.jpeg"/><Relationship Id="rId24" Type="http://schemas.openxmlformats.org/officeDocument/2006/relationships/image" Target="../media/image211.jpeg"/><Relationship Id="rId5" Type="http://schemas.openxmlformats.org/officeDocument/2006/relationships/image" Target="../media/image193.jpeg"/><Relationship Id="rId15" Type="http://schemas.openxmlformats.org/officeDocument/2006/relationships/image" Target="../media/image202.png"/><Relationship Id="rId23" Type="http://schemas.openxmlformats.org/officeDocument/2006/relationships/image" Target="../media/image210.jpeg"/><Relationship Id="rId10" Type="http://schemas.openxmlformats.org/officeDocument/2006/relationships/image" Target="../media/image198.jpeg"/><Relationship Id="rId19" Type="http://schemas.openxmlformats.org/officeDocument/2006/relationships/image" Target="../media/image206.png"/><Relationship Id="rId4" Type="http://schemas.openxmlformats.org/officeDocument/2006/relationships/image" Target="../media/image192.jpeg"/><Relationship Id="rId9" Type="http://schemas.openxmlformats.org/officeDocument/2006/relationships/image" Target="../media/image197.jpeg"/><Relationship Id="rId14" Type="http://schemas.openxmlformats.org/officeDocument/2006/relationships/image" Target="../media/image201.jpeg"/><Relationship Id="rId22" Type="http://schemas.openxmlformats.org/officeDocument/2006/relationships/image" Target="../media/image209.jpeg"/><Relationship Id="rId27" Type="http://schemas.openxmlformats.org/officeDocument/2006/relationships/image" Target="../media/image21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1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20.jpeg"/><Relationship Id="rId17" Type="http://schemas.openxmlformats.org/officeDocument/2006/relationships/image" Target="../media/image223.png"/><Relationship Id="rId2" Type="http://schemas.openxmlformats.org/officeDocument/2006/relationships/image" Target="../media/image215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222.png"/><Relationship Id="rId10" Type="http://schemas.openxmlformats.org/officeDocument/2006/relationships/image" Target="../media/image219.png"/><Relationship Id="rId4" Type="http://schemas.openxmlformats.org/officeDocument/2006/relationships/image" Target="../media/image216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jpeg"/><Relationship Id="rId13" Type="http://schemas.openxmlformats.org/officeDocument/2006/relationships/image" Target="../media/image235.jpeg"/><Relationship Id="rId3" Type="http://schemas.openxmlformats.org/officeDocument/2006/relationships/image" Target="../media/image225.jpeg"/><Relationship Id="rId7" Type="http://schemas.openxmlformats.org/officeDocument/2006/relationships/image" Target="../media/image229.jpeg"/><Relationship Id="rId12" Type="http://schemas.openxmlformats.org/officeDocument/2006/relationships/image" Target="../media/image234.jpe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jpeg"/><Relationship Id="rId11" Type="http://schemas.openxmlformats.org/officeDocument/2006/relationships/image" Target="../media/image233.jpeg"/><Relationship Id="rId5" Type="http://schemas.openxmlformats.org/officeDocument/2006/relationships/image" Target="../media/image227.jpeg"/><Relationship Id="rId15" Type="http://schemas.openxmlformats.org/officeDocument/2006/relationships/image" Target="../media/image237.jpeg"/><Relationship Id="rId10" Type="http://schemas.openxmlformats.org/officeDocument/2006/relationships/image" Target="../media/image232.jpeg"/><Relationship Id="rId4" Type="http://schemas.openxmlformats.org/officeDocument/2006/relationships/image" Target="../media/image226.jpeg"/><Relationship Id="rId9" Type="http://schemas.openxmlformats.org/officeDocument/2006/relationships/image" Target="../media/image231.jpeg"/><Relationship Id="rId14" Type="http://schemas.openxmlformats.org/officeDocument/2006/relationships/image" Target="../media/image23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13" Type="http://schemas.openxmlformats.org/officeDocument/2006/relationships/image" Target="../media/image249.jpeg"/><Relationship Id="rId18" Type="http://schemas.openxmlformats.org/officeDocument/2006/relationships/image" Target="../media/image254.jpeg"/><Relationship Id="rId3" Type="http://schemas.openxmlformats.org/officeDocument/2006/relationships/image" Target="../media/image239.jpeg"/><Relationship Id="rId7" Type="http://schemas.openxmlformats.org/officeDocument/2006/relationships/image" Target="../media/image243.jpeg"/><Relationship Id="rId12" Type="http://schemas.openxmlformats.org/officeDocument/2006/relationships/image" Target="../media/image248.jpeg"/><Relationship Id="rId17" Type="http://schemas.openxmlformats.org/officeDocument/2006/relationships/image" Target="../media/image253.jpeg"/><Relationship Id="rId2" Type="http://schemas.openxmlformats.org/officeDocument/2006/relationships/image" Target="../media/image238.jpeg"/><Relationship Id="rId16" Type="http://schemas.openxmlformats.org/officeDocument/2006/relationships/image" Target="../media/image252.jpeg"/><Relationship Id="rId20" Type="http://schemas.openxmlformats.org/officeDocument/2006/relationships/image" Target="../media/image2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jpeg"/><Relationship Id="rId11" Type="http://schemas.openxmlformats.org/officeDocument/2006/relationships/image" Target="../media/image247.jpeg"/><Relationship Id="rId5" Type="http://schemas.openxmlformats.org/officeDocument/2006/relationships/image" Target="../media/image241.jpeg"/><Relationship Id="rId15" Type="http://schemas.openxmlformats.org/officeDocument/2006/relationships/image" Target="../media/image251.jpeg"/><Relationship Id="rId10" Type="http://schemas.openxmlformats.org/officeDocument/2006/relationships/image" Target="../media/image246.jpeg"/><Relationship Id="rId19" Type="http://schemas.openxmlformats.org/officeDocument/2006/relationships/image" Target="../media/image255.jpeg"/><Relationship Id="rId4" Type="http://schemas.openxmlformats.org/officeDocument/2006/relationships/image" Target="../media/image240.jpeg"/><Relationship Id="rId9" Type="http://schemas.openxmlformats.org/officeDocument/2006/relationships/image" Target="../media/image245.jpeg"/><Relationship Id="rId14" Type="http://schemas.openxmlformats.org/officeDocument/2006/relationships/image" Target="../media/image25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jpeg"/><Relationship Id="rId13" Type="http://schemas.openxmlformats.org/officeDocument/2006/relationships/image" Target="../media/image268.jpeg"/><Relationship Id="rId18" Type="http://schemas.openxmlformats.org/officeDocument/2006/relationships/image" Target="../media/image273.jpeg"/><Relationship Id="rId3" Type="http://schemas.openxmlformats.org/officeDocument/2006/relationships/image" Target="../media/image258.jpeg"/><Relationship Id="rId7" Type="http://schemas.openxmlformats.org/officeDocument/2006/relationships/image" Target="../media/image262.jpeg"/><Relationship Id="rId12" Type="http://schemas.openxmlformats.org/officeDocument/2006/relationships/image" Target="../media/image267.jpeg"/><Relationship Id="rId17" Type="http://schemas.openxmlformats.org/officeDocument/2006/relationships/image" Target="../media/image272.jpeg"/><Relationship Id="rId2" Type="http://schemas.openxmlformats.org/officeDocument/2006/relationships/image" Target="../media/image257.jpeg"/><Relationship Id="rId16" Type="http://schemas.openxmlformats.org/officeDocument/2006/relationships/image" Target="../media/image2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jpeg"/><Relationship Id="rId11" Type="http://schemas.openxmlformats.org/officeDocument/2006/relationships/image" Target="../media/image266.jpeg"/><Relationship Id="rId5" Type="http://schemas.openxmlformats.org/officeDocument/2006/relationships/image" Target="../media/image260.jpeg"/><Relationship Id="rId15" Type="http://schemas.openxmlformats.org/officeDocument/2006/relationships/image" Target="../media/image270.jpeg"/><Relationship Id="rId10" Type="http://schemas.openxmlformats.org/officeDocument/2006/relationships/image" Target="../media/image265.jpeg"/><Relationship Id="rId19" Type="http://schemas.openxmlformats.org/officeDocument/2006/relationships/image" Target="../media/image274.jpeg"/><Relationship Id="rId4" Type="http://schemas.openxmlformats.org/officeDocument/2006/relationships/image" Target="../media/image259.jpeg"/><Relationship Id="rId9" Type="http://schemas.openxmlformats.org/officeDocument/2006/relationships/image" Target="../media/image264.jpeg"/><Relationship Id="rId14" Type="http://schemas.openxmlformats.org/officeDocument/2006/relationships/image" Target="../media/image26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jpeg"/><Relationship Id="rId13" Type="http://schemas.openxmlformats.org/officeDocument/2006/relationships/image" Target="../media/image286.jpeg"/><Relationship Id="rId3" Type="http://schemas.openxmlformats.org/officeDocument/2006/relationships/image" Target="../media/image276.png"/><Relationship Id="rId7" Type="http://schemas.openxmlformats.org/officeDocument/2006/relationships/image" Target="../media/image280.jpeg"/><Relationship Id="rId12" Type="http://schemas.openxmlformats.org/officeDocument/2006/relationships/image" Target="../media/image285.jpeg"/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9.jpeg"/><Relationship Id="rId11" Type="http://schemas.openxmlformats.org/officeDocument/2006/relationships/image" Target="../media/image284.jpeg"/><Relationship Id="rId5" Type="http://schemas.openxmlformats.org/officeDocument/2006/relationships/image" Target="../media/image278.jpeg"/><Relationship Id="rId10" Type="http://schemas.openxmlformats.org/officeDocument/2006/relationships/image" Target="../media/image283.jpeg"/><Relationship Id="rId4" Type="http://schemas.openxmlformats.org/officeDocument/2006/relationships/image" Target="../media/image277.jpeg"/><Relationship Id="rId9" Type="http://schemas.openxmlformats.org/officeDocument/2006/relationships/image" Target="../media/image28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jpeg"/><Relationship Id="rId3" Type="http://schemas.openxmlformats.org/officeDocument/2006/relationships/image" Target="../media/image288.jpeg"/><Relationship Id="rId7" Type="http://schemas.openxmlformats.org/officeDocument/2006/relationships/image" Target="../media/image292.jpeg"/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jpeg"/><Relationship Id="rId5" Type="http://schemas.openxmlformats.org/officeDocument/2006/relationships/image" Target="../media/image290.jpeg"/><Relationship Id="rId4" Type="http://schemas.openxmlformats.org/officeDocument/2006/relationships/image" Target="../media/image28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jpeg"/><Relationship Id="rId3" Type="http://schemas.openxmlformats.org/officeDocument/2006/relationships/image" Target="../media/image295.jpeg"/><Relationship Id="rId7" Type="http://schemas.openxmlformats.org/officeDocument/2006/relationships/image" Target="../media/image299.jpeg"/><Relationship Id="rId2" Type="http://schemas.openxmlformats.org/officeDocument/2006/relationships/image" Target="../media/image29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jpeg"/><Relationship Id="rId5" Type="http://schemas.openxmlformats.org/officeDocument/2006/relationships/image" Target="../media/image297.jpeg"/><Relationship Id="rId10" Type="http://schemas.openxmlformats.org/officeDocument/2006/relationships/image" Target="../media/image302.jpeg"/><Relationship Id="rId4" Type="http://schemas.openxmlformats.org/officeDocument/2006/relationships/image" Target="../media/image296.jpeg"/><Relationship Id="rId9" Type="http://schemas.openxmlformats.org/officeDocument/2006/relationships/image" Target="../media/image30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jpeg"/><Relationship Id="rId13" Type="http://schemas.openxmlformats.org/officeDocument/2006/relationships/image" Target="../media/image315.jpeg"/><Relationship Id="rId18" Type="http://schemas.openxmlformats.org/officeDocument/2006/relationships/image" Target="../media/image320.jpeg"/><Relationship Id="rId3" Type="http://schemas.openxmlformats.org/officeDocument/2006/relationships/image" Target="../media/image305.jpeg"/><Relationship Id="rId21" Type="http://schemas.openxmlformats.org/officeDocument/2006/relationships/image" Target="../media/image323.jpeg"/><Relationship Id="rId7" Type="http://schemas.openxmlformats.org/officeDocument/2006/relationships/image" Target="../media/image309.jpeg"/><Relationship Id="rId12" Type="http://schemas.openxmlformats.org/officeDocument/2006/relationships/image" Target="../media/image314.jpeg"/><Relationship Id="rId17" Type="http://schemas.openxmlformats.org/officeDocument/2006/relationships/image" Target="../media/image319.jpeg"/><Relationship Id="rId2" Type="http://schemas.openxmlformats.org/officeDocument/2006/relationships/image" Target="../media/image304.jpeg"/><Relationship Id="rId16" Type="http://schemas.openxmlformats.org/officeDocument/2006/relationships/image" Target="../media/image318.jpeg"/><Relationship Id="rId20" Type="http://schemas.openxmlformats.org/officeDocument/2006/relationships/image" Target="../media/image3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jpeg"/><Relationship Id="rId11" Type="http://schemas.openxmlformats.org/officeDocument/2006/relationships/image" Target="../media/image313.jpeg"/><Relationship Id="rId5" Type="http://schemas.openxmlformats.org/officeDocument/2006/relationships/image" Target="../media/image307.jpeg"/><Relationship Id="rId15" Type="http://schemas.openxmlformats.org/officeDocument/2006/relationships/image" Target="../media/image317.jpeg"/><Relationship Id="rId10" Type="http://schemas.openxmlformats.org/officeDocument/2006/relationships/image" Target="../media/image312.jpeg"/><Relationship Id="rId19" Type="http://schemas.openxmlformats.org/officeDocument/2006/relationships/image" Target="../media/image321.jpeg"/><Relationship Id="rId4" Type="http://schemas.openxmlformats.org/officeDocument/2006/relationships/image" Target="../media/image306.jpeg"/><Relationship Id="rId9" Type="http://schemas.openxmlformats.org/officeDocument/2006/relationships/image" Target="../media/image311.jpeg"/><Relationship Id="rId14" Type="http://schemas.openxmlformats.org/officeDocument/2006/relationships/image" Target="../media/image316.jpeg"/><Relationship Id="rId22" Type="http://schemas.openxmlformats.org/officeDocument/2006/relationships/image" Target="../media/image32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jpeg"/><Relationship Id="rId13" Type="http://schemas.openxmlformats.org/officeDocument/2006/relationships/image" Target="../media/image336.jpeg"/><Relationship Id="rId3" Type="http://schemas.openxmlformats.org/officeDocument/2006/relationships/image" Target="../media/image326.jpeg"/><Relationship Id="rId7" Type="http://schemas.openxmlformats.org/officeDocument/2006/relationships/image" Target="../media/image330.jpeg"/><Relationship Id="rId12" Type="http://schemas.openxmlformats.org/officeDocument/2006/relationships/image" Target="../media/image335.jpeg"/><Relationship Id="rId17" Type="http://schemas.openxmlformats.org/officeDocument/2006/relationships/image" Target="../media/image340.jpeg"/><Relationship Id="rId2" Type="http://schemas.openxmlformats.org/officeDocument/2006/relationships/image" Target="../media/image325.jpeg"/><Relationship Id="rId16" Type="http://schemas.openxmlformats.org/officeDocument/2006/relationships/image" Target="../media/image3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jpeg"/><Relationship Id="rId11" Type="http://schemas.openxmlformats.org/officeDocument/2006/relationships/image" Target="../media/image334.jpeg"/><Relationship Id="rId5" Type="http://schemas.openxmlformats.org/officeDocument/2006/relationships/image" Target="../media/image328.jpeg"/><Relationship Id="rId15" Type="http://schemas.openxmlformats.org/officeDocument/2006/relationships/image" Target="../media/image338.jpeg"/><Relationship Id="rId10" Type="http://schemas.openxmlformats.org/officeDocument/2006/relationships/image" Target="../media/image333.jpeg"/><Relationship Id="rId4" Type="http://schemas.openxmlformats.org/officeDocument/2006/relationships/image" Target="../media/image327.jpeg"/><Relationship Id="rId9" Type="http://schemas.openxmlformats.org/officeDocument/2006/relationships/image" Target="../media/image332.jpeg"/><Relationship Id="rId14" Type="http://schemas.openxmlformats.org/officeDocument/2006/relationships/image" Target="../media/image33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jpeg"/><Relationship Id="rId3" Type="http://schemas.openxmlformats.org/officeDocument/2006/relationships/image" Target="../media/image342.jpeg"/><Relationship Id="rId7" Type="http://schemas.openxmlformats.org/officeDocument/2006/relationships/image" Target="../media/image346.jpeg"/><Relationship Id="rId2" Type="http://schemas.openxmlformats.org/officeDocument/2006/relationships/image" Target="../media/image3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jpeg"/><Relationship Id="rId5" Type="http://schemas.openxmlformats.org/officeDocument/2006/relationships/image" Target="../media/image344.jpeg"/><Relationship Id="rId4" Type="http://schemas.openxmlformats.org/officeDocument/2006/relationships/image" Target="../media/image343.jpeg"/><Relationship Id="rId9" Type="http://schemas.openxmlformats.org/officeDocument/2006/relationships/image" Target="../media/image34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41D7FBA4-D0F2-F449-BCDB-A86D83B7F358}"/>
              </a:ext>
            </a:extLst>
          </p:cNvPr>
          <p:cNvSpPr/>
          <p:nvPr/>
        </p:nvSpPr>
        <p:spPr>
          <a:xfrm>
            <a:off x="21467" y="3079712"/>
            <a:ext cx="1903744" cy="143622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B410A873-D460-4AA5-D466-61893972FCB8}"/>
              </a:ext>
            </a:extLst>
          </p:cNvPr>
          <p:cNvSpPr/>
          <p:nvPr/>
        </p:nvSpPr>
        <p:spPr>
          <a:xfrm>
            <a:off x="5111163" y="4180882"/>
            <a:ext cx="3431185" cy="2347177"/>
          </a:xfrm>
          <a:prstGeom prst="ellipse">
            <a:avLst/>
          </a:prstGeom>
          <a:solidFill>
            <a:srgbClr val="2198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C795331E-CB80-3D6B-DCEA-ADF5343DA428}"/>
              </a:ext>
            </a:extLst>
          </p:cNvPr>
          <p:cNvSpPr/>
          <p:nvPr/>
        </p:nvSpPr>
        <p:spPr>
          <a:xfrm rot="18154156">
            <a:off x="2108639" y="3788854"/>
            <a:ext cx="617715" cy="22786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DAE8F94-E4BE-31F9-CABF-B288DC613DD4}"/>
              </a:ext>
            </a:extLst>
          </p:cNvPr>
          <p:cNvSpPr/>
          <p:nvPr/>
        </p:nvSpPr>
        <p:spPr>
          <a:xfrm rot="21102026">
            <a:off x="3199736" y="4679883"/>
            <a:ext cx="2559164" cy="11530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447AFCD-7613-7F16-F6BF-9546E5A0859D}"/>
              </a:ext>
            </a:extLst>
          </p:cNvPr>
          <p:cNvSpPr/>
          <p:nvPr/>
        </p:nvSpPr>
        <p:spPr>
          <a:xfrm rot="20561866">
            <a:off x="5444000" y="4368033"/>
            <a:ext cx="1187960" cy="96748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C58EB06-162A-2598-A721-7246525FE871}"/>
              </a:ext>
            </a:extLst>
          </p:cNvPr>
          <p:cNvSpPr/>
          <p:nvPr/>
        </p:nvSpPr>
        <p:spPr>
          <a:xfrm>
            <a:off x="8579488" y="296714"/>
            <a:ext cx="3396409" cy="13772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ysClr val="windowText" lastClr="000000"/>
                </a:solidFill>
              </a:rPr>
              <a:t>Flutimakty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frozen desert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5541194E-9664-698A-8892-26DCB95C7E50}"/>
              </a:ext>
            </a:extLst>
          </p:cNvPr>
          <p:cNvSpPr/>
          <p:nvPr/>
        </p:nvSpPr>
        <p:spPr>
          <a:xfrm rot="398331">
            <a:off x="6002481" y="4367253"/>
            <a:ext cx="2422005" cy="9237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AA47E456-3DDA-DE9B-7154-DA88DE9F876E}"/>
              </a:ext>
            </a:extLst>
          </p:cNvPr>
          <p:cNvSpPr/>
          <p:nvPr/>
        </p:nvSpPr>
        <p:spPr>
          <a:xfrm rot="19914074">
            <a:off x="8074844" y="1619438"/>
            <a:ext cx="2882715" cy="173135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EF37F18C-4949-2EB7-35BA-50BA3499CCA8}"/>
              </a:ext>
            </a:extLst>
          </p:cNvPr>
          <p:cNvSpPr/>
          <p:nvPr/>
        </p:nvSpPr>
        <p:spPr>
          <a:xfrm rot="3076973">
            <a:off x="8070408" y="617234"/>
            <a:ext cx="1577628" cy="8188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ysClr val="windowText" lastClr="000000"/>
              </a:solidFill>
            </a:endParaRPr>
          </a:p>
          <a:p>
            <a:pPr algn="ctr"/>
            <a:endParaRPr 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1FE2476-32D9-35CF-2EF3-CB20121F7F80}"/>
              </a:ext>
            </a:extLst>
          </p:cNvPr>
          <p:cNvSpPr/>
          <p:nvPr/>
        </p:nvSpPr>
        <p:spPr>
          <a:xfrm rot="2993059">
            <a:off x="4909651" y="2387838"/>
            <a:ext cx="2817136" cy="183055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2698963-8E72-9EB2-43AF-CFDFD685A109}"/>
              </a:ext>
            </a:extLst>
          </p:cNvPr>
          <p:cNvSpPr/>
          <p:nvPr/>
        </p:nvSpPr>
        <p:spPr>
          <a:xfrm>
            <a:off x="6464175" y="1867950"/>
            <a:ext cx="3582158" cy="291295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B940068C-8010-B1B3-CD10-FFB835771F3C}"/>
              </a:ext>
            </a:extLst>
          </p:cNvPr>
          <p:cNvSpPr/>
          <p:nvPr/>
        </p:nvSpPr>
        <p:spPr>
          <a:xfrm rot="1055835">
            <a:off x="5584453" y="2988777"/>
            <a:ext cx="3137059" cy="183055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06B12C6-6FA3-7285-FBFB-7FC4FD4C71D0}"/>
              </a:ext>
            </a:extLst>
          </p:cNvPr>
          <p:cNvSpPr/>
          <p:nvPr/>
        </p:nvSpPr>
        <p:spPr>
          <a:xfrm rot="7769283">
            <a:off x="9235644" y="5196231"/>
            <a:ext cx="1075191" cy="15243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ysClr val="windowText" lastClr="000000"/>
              </a:solidFill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8285F242-21F8-1B57-BB32-15C1F9234AD2}"/>
              </a:ext>
            </a:extLst>
          </p:cNvPr>
          <p:cNvSpPr/>
          <p:nvPr/>
        </p:nvSpPr>
        <p:spPr>
          <a:xfrm rot="3493930">
            <a:off x="6042979" y="2285234"/>
            <a:ext cx="2251131" cy="141681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FCDBB24-BE53-06B8-BB9B-383EEA5C5572}"/>
              </a:ext>
            </a:extLst>
          </p:cNvPr>
          <p:cNvSpPr/>
          <p:nvPr/>
        </p:nvSpPr>
        <p:spPr>
          <a:xfrm rot="563223">
            <a:off x="7999027" y="3951425"/>
            <a:ext cx="1888350" cy="118930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Clitaïtopheda</a:t>
            </a:r>
          </a:p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floating sky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5BD9CBE-2FA0-85F2-8EAF-9B0B688ECA3F}"/>
              </a:ext>
            </a:extLst>
          </p:cNvPr>
          <p:cNvSpPr/>
          <p:nvPr/>
        </p:nvSpPr>
        <p:spPr>
          <a:xfrm>
            <a:off x="8606023" y="4762793"/>
            <a:ext cx="1295453" cy="203024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Suiflamoë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endless cloud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060F48-6F01-DFAB-3A00-0A0C18CFA5D9}"/>
              </a:ext>
            </a:extLst>
          </p:cNvPr>
          <p:cNvSpPr/>
          <p:nvPr/>
        </p:nvSpPr>
        <p:spPr>
          <a:xfrm rot="17543948">
            <a:off x="5582193" y="1604855"/>
            <a:ext cx="1935380" cy="11865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ysClr val="windowText" lastClr="000000"/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9083AE9-C3EF-94F0-6ACA-1FD8A8E1D65C}"/>
              </a:ext>
            </a:extLst>
          </p:cNvPr>
          <p:cNvSpPr/>
          <p:nvPr/>
        </p:nvSpPr>
        <p:spPr>
          <a:xfrm rot="19398347">
            <a:off x="7672848" y="681566"/>
            <a:ext cx="1206081" cy="8188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ysClr val="windowText" lastClr="000000"/>
              </a:solidFill>
            </a:endParaRPr>
          </a:p>
          <a:p>
            <a:pPr algn="ctr"/>
            <a:endParaRPr 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B5C5A45-FECA-FBF2-A7F4-86F8CD43AEAE}"/>
              </a:ext>
            </a:extLst>
          </p:cNvPr>
          <p:cNvSpPr/>
          <p:nvPr/>
        </p:nvSpPr>
        <p:spPr>
          <a:xfrm>
            <a:off x="6125222" y="849159"/>
            <a:ext cx="1935380" cy="13489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Raftoskinüe</a:t>
            </a:r>
          </a:p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giant’s new home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C6001E6-56AC-8337-5AFB-CE9F0F67DF5A}"/>
              </a:ext>
            </a:extLst>
          </p:cNvPr>
          <p:cNvSpPr/>
          <p:nvPr/>
        </p:nvSpPr>
        <p:spPr>
          <a:xfrm rot="8019892">
            <a:off x="6014527" y="642660"/>
            <a:ext cx="1107770" cy="56826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7E8EFBD-B90C-7753-CB34-CEF170F5BEF7}"/>
              </a:ext>
            </a:extLst>
          </p:cNvPr>
          <p:cNvSpPr/>
          <p:nvPr/>
        </p:nvSpPr>
        <p:spPr>
          <a:xfrm rot="590982">
            <a:off x="6621101" y="416690"/>
            <a:ext cx="1466662" cy="7423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9887147-9F3F-D256-9FB9-F3C4C0FF377B}"/>
              </a:ext>
            </a:extLst>
          </p:cNvPr>
          <p:cNvSpPr/>
          <p:nvPr/>
        </p:nvSpPr>
        <p:spPr>
          <a:xfrm rot="16539669">
            <a:off x="5775032" y="1207282"/>
            <a:ext cx="998799" cy="4173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F680BF5-5622-37EF-450B-A596E368B6D8}"/>
              </a:ext>
            </a:extLst>
          </p:cNvPr>
          <p:cNvSpPr/>
          <p:nvPr/>
        </p:nvSpPr>
        <p:spPr>
          <a:xfrm rot="1765223">
            <a:off x="4197393" y="920518"/>
            <a:ext cx="1935380" cy="103509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Mounfleitoipe</a:t>
            </a:r>
          </a:p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The great aberration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501524-7D83-AF2A-EF6A-AE137E8079FF}"/>
              </a:ext>
            </a:extLst>
          </p:cNvPr>
          <p:cNvSpPr/>
          <p:nvPr/>
        </p:nvSpPr>
        <p:spPr>
          <a:xfrm rot="17947960">
            <a:off x="5567124" y="1786478"/>
            <a:ext cx="1037753" cy="4173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7413296-2C18-F17D-09E4-2B8758B38D9B}"/>
              </a:ext>
            </a:extLst>
          </p:cNvPr>
          <p:cNvSpPr/>
          <p:nvPr/>
        </p:nvSpPr>
        <p:spPr>
          <a:xfrm rot="16539669">
            <a:off x="5578486" y="1241121"/>
            <a:ext cx="998799" cy="6444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96F5399-3D78-BB89-7E36-FFE8BD4A7EFA}"/>
              </a:ext>
            </a:extLst>
          </p:cNvPr>
          <p:cNvSpPr/>
          <p:nvPr/>
        </p:nvSpPr>
        <p:spPr>
          <a:xfrm rot="13237271">
            <a:off x="5199311" y="957602"/>
            <a:ext cx="998799" cy="4173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F515E2A-C553-EC68-53A9-40D84F206C9B}"/>
              </a:ext>
            </a:extLst>
          </p:cNvPr>
          <p:cNvSpPr/>
          <p:nvPr/>
        </p:nvSpPr>
        <p:spPr>
          <a:xfrm rot="20191371">
            <a:off x="5191026" y="1831875"/>
            <a:ext cx="874805" cy="32776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635DD50-F423-4FE8-15A5-4BC8E1919E95}"/>
              </a:ext>
            </a:extLst>
          </p:cNvPr>
          <p:cNvSpPr/>
          <p:nvPr/>
        </p:nvSpPr>
        <p:spPr>
          <a:xfrm rot="16539669">
            <a:off x="5400410" y="1931125"/>
            <a:ext cx="625559" cy="63990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E4C5EB6-E99C-828D-169C-42F46229B5F0}"/>
              </a:ext>
            </a:extLst>
          </p:cNvPr>
          <p:cNvSpPr/>
          <p:nvPr/>
        </p:nvSpPr>
        <p:spPr>
          <a:xfrm>
            <a:off x="7675575" y="1194276"/>
            <a:ext cx="1660915" cy="8188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Wutamebo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great cemetery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CD11DFA-7694-8696-0B25-0F91A239D60E}"/>
              </a:ext>
            </a:extLst>
          </p:cNvPr>
          <p:cNvSpPr/>
          <p:nvPr/>
        </p:nvSpPr>
        <p:spPr>
          <a:xfrm rot="4979140">
            <a:off x="7503103" y="907431"/>
            <a:ext cx="841479" cy="3927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1298870-A9CC-9955-A031-FFF742AC3ADA}"/>
              </a:ext>
            </a:extLst>
          </p:cNvPr>
          <p:cNvSpPr/>
          <p:nvPr/>
        </p:nvSpPr>
        <p:spPr>
          <a:xfrm rot="919687">
            <a:off x="134131" y="1494976"/>
            <a:ext cx="2829515" cy="2578225"/>
          </a:xfrm>
          <a:prstGeom prst="ellipse">
            <a:avLst/>
          </a:prstGeom>
          <a:solidFill>
            <a:srgbClr val="B48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19BE7D7-4742-4ADB-4A58-9B50E4ED2F4F}"/>
              </a:ext>
            </a:extLst>
          </p:cNvPr>
          <p:cNvSpPr/>
          <p:nvPr/>
        </p:nvSpPr>
        <p:spPr>
          <a:xfrm>
            <a:off x="5373411" y="2652220"/>
            <a:ext cx="802388" cy="5399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</a:rPr>
              <a:t>Choirtag</a:t>
            </a:r>
          </a:p>
          <a:p>
            <a:pPr algn="ctr"/>
            <a:r>
              <a:rPr lang="en-US" sz="700" dirty="0">
                <a:solidFill>
                  <a:sysClr val="windowText" lastClr="000000"/>
                </a:solidFill>
              </a:rPr>
              <a:t>mycelium forest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8F353D2-ACE3-CE56-4F63-F2BE053CDB5A}"/>
              </a:ext>
            </a:extLst>
          </p:cNvPr>
          <p:cNvSpPr/>
          <p:nvPr/>
        </p:nvSpPr>
        <p:spPr>
          <a:xfrm>
            <a:off x="8095052" y="2672501"/>
            <a:ext cx="1764724" cy="34436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Vloïktemir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great forest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D465B72-2B16-B067-4FAC-2A7C8C3FB4C1}"/>
              </a:ext>
            </a:extLst>
          </p:cNvPr>
          <p:cNvSpPr/>
          <p:nvPr/>
        </p:nvSpPr>
        <p:spPr>
          <a:xfrm>
            <a:off x="2261984" y="734941"/>
            <a:ext cx="2229943" cy="491455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B4F4124-F79C-648E-F984-8319AC1C3678}"/>
              </a:ext>
            </a:extLst>
          </p:cNvPr>
          <p:cNvSpPr/>
          <p:nvPr/>
        </p:nvSpPr>
        <p:spPr>
          <a:xfrm rot="3810965">
            <a:off x="4024936" y="3018158"/>
            <a:ext cx="2041947" cy="103209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976925C-F910-584C-68CA-F67D81D76732}"/>
              </a:ext>
            </a:extLst>
          </p:cNvPr>
          <p:cNvSpPr/>
          <p:nvPr/>
        </p:nvSpPr>
        <p:spPr>
          <a:xfrm rot="3231381">
            <a:off x="3088621" y="2690961"/>
            <a:ext cx="2041947" cy="224574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455C3666-6425-EE26-0852-C7E9D5F0817F}"/>
              </a:ext>
            </a:extLst>
          </p:cNvPr>
          <p:cNvSpPr/>
          <p:nvPr/>
        </p:nvSpPr>
        <p:spPr>
          <a:xfrm rot="5234025">
            <a:off x="2564802" y="1555074"/>
            <a:ext cx="2669314" cy="103209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FCD134F5-A59E-C94A-75E4-1CEA4A678A2F}"/>
              </a:ext>
            </a:extLst>
          </p:cNvPr>
          <p:cNvSpPr/>
          <p:nvPr/>
        </p:nvSpPr>
        <p:spPr>
          <a:xfrm>
            <a:off x="3539205" y="2193769"/>
            <a:ext cx="1859732" cy="103209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2E1F8134-6248-3D2D-940A-A1238AEE5E4F}"/>
              </a:ext>
            </a:extLst>
          </p:cNvPr>
          <p:cNvSpPr/>
          <p:nvPr/>
        </p:nvSpPr>
        <p:spPr>
          <a:xfrm>
            <a:off x="3014571" y="5139529"/>
            <a:ext cx="1183254" cy="6544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F803D4E-5EA4-436B-C054-60A48F1C62EC}"/>
              </a:ext>
            </a:extLst>
          </p:cNvPr>
          <p:cNvSpPr/>
          <p:nvPr/>
        </p:nvSpPr>
        <p:spPr>
          <a:xfrm rot="21102017">
            <a:off x="3952293" y="3933121"/>
            <a:ext cx="2591165" cy="103209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34101C00-1C45-2C59-DE20-152E013A5047}"/>
              </a:ext>
            </a:extLst>
          </p:cNvPr>
          <p:cNvSpPr/>
          <p:nvPr/>
        </p:nvSpPr>
        <p:spPr>
          <a:xfrm>
            <a:off x="2751163" y="4819626"/>
            <a:ext cx="1183254" cy="6544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89313863-13B9-5C1D-78DD-E33CE20E714B}"/>
              </a:ext>
            </a:extLst>
          </p:cNvPr>
          <p:cNvSpPr/>
          <p:nvPr/>
        </p:nvSpPr>
        <p:spPr>
          <a:xfrm>
            <a:off x="6381046" y="3732213"/>
            <a:ext cx="2471684" cy="34436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Lovutarmaï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Peace mountains</a:t>
            </a:r>
          </a:p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DDB484D-83C9-4C8C-E6A7-1F28C5EF2291}"/>
              </a:ext>
            </a:extLst>
          </p:cNvPr>
          <p:cNvSpPr/>
          <p:nvPr/>
        </p:nvSpPr>
        <p:spPr>
          <a:xfrm rot="561667">
            <a:off x="3227631" y="4012436"/>
            <a:ext cx="2041947" cy="14175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Kernak </a:t>
            </a:r>
            <a:r>
              <a:rPr lang="en-US" dirty="0">
                <a:solidFill>
                  <a:sysClr val="windowText" lastClr="000000"/>
                </a:solidFill>
              </a:rPr>
              <a:t>Stone’s land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73E50E7E-4FA8-62B4-5134-BE424A52CA70}"/>
              </a:ext>
            </a:extLst>
          </p:cNvPr>
          <p:cNvSpPr/>
          <p:nvPr/>
        </p:nvSpPr>
        <p:spPr>
          <a:xfrm rot="1754331">
            <a:off x="3330513" y="1418809"/>
            <a:ext cx="2335600" cy="85966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DD3D6F8-50C2-CBFE-0471-A8B9FAD72238}"/>
              </a:ext>
            </a:extLst>
          </p:cNvPr>
          <p:cNvSpPr/>
          <p:nvPr/>
        </p:nvSpPr>
        <p:spPr>
          <a:xfrm rot="2421110">
            <a:off x="5008682" y="1961178"/>
            <a:ext cx="715109" cy="5869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3F3E2396-B81D-FA0C-536A-743B779FA4A4}"/>
              </a:ext>
            </a:extLst>
          </p:cNvPr>
          <p:cNvSpPr/>
          <p:nvPr/>
        </p:nvSpPr>
        <p:spPr>
          <a:xfrm rot="19693897">
            <a:off x="3798988" y="410826"/>
            <a:ext cx="976673" cy="100120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39E21D61-E8C7-70BF-B299-7E1837B7C211}"/>
              </a:ext>
            </a:extLst>
          </p:cNvPr>
          <p:cNvSpPr/>
          <p:nvPr/>
        </p:nvSpPr>
        <p:spPr>
          <a:xfrm rot="19058722">
            <a:off x="9853618" y="2845681"/>
            <a:ext cx="1270392" cy="7603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814396EC-C153-6489-2048-7F6D3BBEFB0E}"/>
              </a:ext>
            </a:extLst>
          </p:cNvPr>
          <p:cNvSpPr/>
          <p:nvPr/>
        </p:nvSpPr>
        <p:spPr>
          <a:xfrm rot="19634112">
            <a:off x="9390293" y="3463207"/>
            <a:ext cx="1689645" cy="92666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9708B42C-6C2B-EC30-6062-E7835D4D1514}"/>
              </a:ext>
            </a:extLst>
          </p:cNvPr>
          <p:cNvSpPr/>
          <p:nvPr/>
        </p:nvSpPr>
        <p:spPr>
          <a:xfrm>
            <a:off x="7962820" y="2101452"/>
            <a:ext cx="420519" cy="34372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ysClr val="windowText" lastClr="000000"/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176B6C54-9BCB-33FC-2EBB-D1B6EA6DAA1B}"/>
              </a:ext>
            </a:extLst>
          </p:cNvPr>
          <p:cNvSpPr/>
          <p:nvPr/>
        </p:nvSpPr>
        <p:spPr>
          <a:xfrm>
            <a:off x="7592734" y="1811830"/>
            <a:ext cx="1158073" cy="7260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Klaquita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night’s home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19936695-1E8A-DEB8-BB01-BA611666D3A9}"/>
              </a:ext>
            </a:extLst>
          </p:cNvPr>
          <p:cNvSpPr/>
          <p:nvPr/>
        </p:nvSpPr>
        <p:spPr>
          <a:xfrm>
            <a:off x="6313498" y="4851889"/>
            <a:ext cx="1158073" cy="7260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Flaryroisa</a:t>
            </a:r>
          </a:p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The flying sea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4BEA8D95-7B8E-DB9A-3F21-608552A0C46C}"/>
              </a:ext>
            </a:extLst>
          </p:cNvPr>
          <p:cNvSpPr/>
          <p:nvPr/>
        </p:nvSpPr>
        <p:spPr>
          <a:xfrm>
            <a:off x="740221" y="2013156"/>
            <a:ext cx="1145404" cy="1068645"/>
          </a:xfrm>
          <a:prstGeom prst="ellipse">
            <a:avLst/>
          </a:pr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Sharum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The red dawn</a:t>
            </a: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B54FC5CD-C0DD-0AC8-880B-69A9D389A9A3}"/>
              </a:ext>
            </a:extLst>
          </p:cNvPr>
          <p:cNvSpPr/>
          <p:nvPr/>
        </p:nvSpPr>
        <p:spPr>
          <a:xfrm rot="17590892">
            <a:off x="1636704" y="3577085"/>
            <a:ext cx="1085791" cy="169477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D5732211-9B29-B6DB-E818-017081887BB8}"/>
              </a:ext>
            </a:extLst>
          </p:cNvPr>
          <p:cNvSpPr/>
          <p:nvPr/>
        </p:nvSpPr>
        <p:spPr>
          <a:xfrm rot="2587596">
            <a:off x="1807215" y="3023357"/>
            <a:ext cx="1085791" cy="169477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2663DEF-D230-8507-9EC2-8ED0D33727B7}"/>
              </a:ext>
            </a:extLst>
          </p:cNvPr>
          <p:cNvSpPr/>
          <p:nvPr/>
        </p:nvSpPr>
        <p:spPr>
          <a:xfrm>
            <a:off x="113096" y="3195226"/>
            <a:ext cx="2289308" cy="56625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Raëgarmountebe</a:t>
            </a:r>
          </a:p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Titan’s ruins</a:t>
            </a:r>
          </a:p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The far-lands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F882F5B-2566-B1DD-CB8B-9E5350899599}"/>
              </a:ext>
            </a:extLst>
          </p:cNvPr>
          <p:cNvSpPr/>
          <p:nvPr/>
        </p:nvSpPr>
        <p:spPr>
          <a:xfrm rot="18455719">
            <a:off x="2262649" y="1141377"/>
            <a:ext cx="711425" cy="177935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C08D860D-9BD0-F63D-61AB-35A06724B99F}"/>
              </a:ext>
            </a:extLst>
          </p:cNvPr>
          <p:cNvSpPr/>
          <p:nvPr/>
        </p:nvSpPr>
        <p:spPr>
          <a:xfrm rot="14894306">
            <a:off x="2219565" y="723302"/>
            <a:ext cx="611618" cy="13259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D10D4794-6447-D679-F779-874D3EBE080C}"/>
              </a:ext>
            </a:extLst>
          </p:cNvPr>
          <p:cNvSpPr/>
          <p:nvPr/>
        </p:nvSpPr>
        <p:spPr>
          <a:xfrm rot="4927392">
            <a:off x="2276364" y="1358854"/>
            <a:ext cx="1996180" cy="13259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E11EB88C-D9B9-78D1-48B1-72CFD60C46A5}"/>
              </a:ext>
            </a:extLst>
          </p:cNvPr>
          <p:cNvSpPr/>
          <p:nvPr/>
        </p:nvSpPr>
        <p:spPr>
          <a:xfrm rot="980289">
            <a:off x="3132489" y="767078"/>
            <a:ext cx="611618" cy="132595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7CCBCE2A-A0CF-EF3D-34B1-91599342312E}"/>
              </a:ext>
            </a:extLst>
          </p:cNvPr>
          <p:cNvSpPr/>
          <p:nvPr/>
        </p:nvSpPr>
        <p:spPr>
          <a:xfrm>
            <a:off x="1646620" y="1220221"/>
            <a:ext cx="2469769" cy="96614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Suardarmeet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Buried memories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AA636407-2637-CBA3-E3AD-14367B0ED508}"/>
              </a:ext>
            </a:extLst>
          </p:cNvPr>
          <p:cNvSpPr/>
          <p:nvPr/>
        </p:nvSpPr>
        <p:spPr>
          <a:xfrm rot="1944934">
            <a:off x="3621910" y="1702060"/>
            <a:ext cx="1343921" cy="804097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Pilpisoil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Slumbering void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DA788F9-CC40-7C9A-835A-E21488088DEA}"/>
              </a:ext>
            </a:extLst>
          </p:cNvPr>
          <p:cNvSpPr txBox="1"/>
          <p:nvPr/>
        </p:nvSpPr>
        <p:spPr>
          <a:xfrm>
            <a:off x="3402547" y="5379120"/>
            <a:ext cx="1524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Barbatüilly</a:t>
            </a:r>
          </a:p>
          <a:p>
            <a:pPr algn="ctr"/>
            <a:r>
              <a:rPr lang="en-US" sz="1200" dirty="0"/>
              <a:t>great beach</a:t>
            </a: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787A0CEE-5656-A6F3-0EFA-92D88D9DC67D}"/>
              </a:ext>
            </a:extLst>
          </p:cNvPr>
          <p:cNvSpPr/>
          <p:nvPr/>
        </p:nvSpPr>
        <p:spPr>
          <a:xfrm rot="14868783">
            <a:off x="10007507" y="2719892"/>
            <a:ext cx="1228970" cy="7406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21883491-39C2-653F-5279-8D0C3548EF83}"/>
              </a:ext>
            </a:extLst>
          </p:cNvPr>
          <p:cNvSpPr/>
          <p:nvPr/>
        </p:nvSpPr>
        <p:spPr>
          <a:xfrm rot="607077">
            <a:off x="2388753" y="5001875"/>
            <a:ext cx="1183254" cy="65440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70D11386-13E2-49FB-B0C6-18F9870D30D2}"/>
              </a:ext>
            </a:extLst>
          </p:cNvPr>
          <p:cNvSpPr/>
          <p:nvPr/>
        </p:nvSpPr>
        <p:spPr>
          <a:xfrm>
            <a:off x="9508494" y="3444805"/>
            <a:ext cx="1590485" cy="7644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ysClr val="windowText" lastClr="000000"/>
                </a:solidFill>
              </a:rPr>
              <a:t>Karmetulia</a:t>
            </a:r>
          </a:p>
          <a:p>
            <a:pPr algn="ctr"/>
            <a:r>
              <a:rPr lang="en-US" sz="1200">
                <a:solidFill>
                  <a:sysClr val="windowText" lastClr="000000"/>
                </a:solidFill>
              </a:rPr>
              <a:t>red landscape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27281BB-871E-2142-1800-0F797755A451}"/>
              </a:ext>
            </a:extLst>
          </p:cNvPr>
          <p:cNvSpPr/>
          <p:nvPr/>
        </p:nvSpPr>
        <p:spPr>
          <a:xfrm rot="21136073">
            <a:off x="3452672" y="2281933"/>
            <a:ext cx="3406216" cy="2532152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Fostaquium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Great cave</a:t>
            </a:r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A7F8B9C-61F7-F62C-04F7-2C7FB1BE35F1}"/>
              </a:ext>
            </a:extLst>
          </p:cNvPr>
          <p:cNvSpPr/>
          <p:nvPr/>
        </p:nvSpPr>
        <p:spPr>
          <a:xfrm rot="803180">
            <a:off x="4311318" y="431353"/>
            <a:ext cx="1403512" cy="56766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F54DA2B-89DD-D6DF-2F27-9924990B80F0}"/>
              </a:ext>
            </a:extLst>
          </p:cNvPr>
          <p:cNvSpPr/>
          <p:nvPr/>
        </p:nvSpPr>
        <p:spPr>
          <a:xfrm rot="10300957">
            <a:off x="5090186" y="439768"/>
            <a:ext cx="998799" cy="5426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4B2068E2-E9FA-AD1F-9058-C3D4AF542CE8}"/>
              </a:ext>
            </a:extLst>
          </p:cNvPr>
          <p:cNvSpPr/>
          <p:nvPr/>
        </p:nvSpPr>
        <p:spPr>
          <a:xfrm rot="12895583">
            <a:off x="4915979" y="711822"/>
            <a:ext cx="998799" cy="4173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0384CA3-B970-2EF8-CE52-E4112FA592F2}"/>
              </a:ext>
            </a:extLst>
          </p:cNvPr>
          <p:cNvCxnSpPr>
            <a:cxnSpLocks/>
          </p:cNvCxnSpPr>
          <p:nvPr/>
        </p:nvCxnSpPr>
        <p:spPr>
          <a:xfrm flipV="1">
            <a:off x="3620288" y="2327071"/>
            <a:ext cx="2641918" cy="34543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8D1F7958-61E0-35DC-1778-E3C8B8AEEA54}"/>
              </a:ext>
            </a:extLst>
          </p:cNvPr>
          <p:cNvSpPr txBox="1"/>
          <p:nvPr/>
        </p:nvSpPr>
        <p:spPr>
          <a:xfrm>
            <a:off x="2599190" y="2443442"/>
            <a:ext cx="1334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>
                <a:solidFill>
                  <a:srgbClr val="0070C0"/>
                </a:solidFill>
              </a:rPr>
              <a:t>The great path</a:t>
            </a:r>
          </a:p>
          <a:p>
            <a:pPr algn="ctr"/>
            <a:r>
              <a:rPr lang="fr-FR" sz="1100">
                <a:solidFill>
                  <a:srgbClr val="0070C0"/>
                </a:solidFill>
              </a:rPr>
              <a:t>The collosus valley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F39B445-0150-32D5-4B55-65F510370592}"/>
              </a:ext>
            </a:extLst>
          </p:cNvPr>
          <p:cNvSpPr/>
          <p:nvPr/>
        </p:nvSpPr>
        <p:spPr>
          <a:xfrm rot="21274096">
            <a:off x="5332568" y="354160"/>
            <a:ext cx="1787621" cy="93088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ysClr val="windowText" lastClr="000000"/>
                </a:solidFill>
              </a:rPr>
              <a:t>Chraotaekuchali</a:t>
            </a:r>
          </a:p>
          <a:p>
            <a:pPr algn="ctr"/>
            <a:r>
              <a:rPr lang="en-US" sz="800">
                <a:solidFill>
                  <a:sysClr val="windowText" lastClr="000000"/>
                </a:solidFill>
              </a:rPr>
              <a:t>flaming mountains</a:t>
            </a:r>
            <a:endParaRPr 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FA5FC82-3D59-2AD2-DE08-AB722BD2D0CF}"/>
              </a:ext>
            </a:extLst>
          </p:cNvPr>
          <p:cNvSpPr txBox="1"/>
          <p:nvPr/>
        </p:nvSpPr>
        <p:spPr>
          <a:xfrm>
            <a:off x="107151" y="3830149"/>
            <a:ext cx="128169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 sz="12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>
                <a:solidFill>
                  <a:schemeClr val="accent5">
                    <a:lumMod val="75000"/>
                  </a:schemeClr>
                </a:solidFill>
              </a:rPr>
              <a:t>Sliveth</a:t>
            </a:r>
          </a:p>
          <a:p>
            <a:r>
              <a:rPr lang="fr-FR">
                <a:solidFill>
                  <a:schemeClr val="accent5">
                    <a:lumMod val="75000"/>
                  </a:schemeClr>
                </a:solidFill>
              </a:rPr>
              <a:t>Sunken country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6E9A8D-B8BB-F5B3-E75C-F53C3F5B36D6}"/>
              </a:ext>
            </a:extLst>
          </p:cNvPr>
          <p:cNvSpPr/>
          <p:nvPr/>
        </p:nvSpPr>
        <p:spPr>
          <a:xfrm>
            <a:off x="3433403" y="1986078"/>
            <a:ext cx="178259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FEA4043-8D33-5491-0433-B2CDC25F4247}"/>
              </a:ext>
            </a:extLst>
          </p:cNvPr>
          <p:cNvSpPr/>
          <p:nvPr/>
        </p:nvSpPr>
        <p:spPr>
          <a:xfrm>
            <a:off x="3518537" y="2832219"/>
            <a:ext cx="178259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69A891EC-A316-BB75-5A36-0A3EB4B44CDB}"/>
              </a:ext>
            </a:extLst>
          </p:cNvPr>
          <p:cNvSpPr/>
          <p:nvPr/>
        </p:nvSpPr>
        <p:spPr>
          <a:xfrm>
            <a:off x="1872375" y="4113519"/>
            <a:ext cx="178259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FCD3BCC-E490-EBC6-BC45-CC57CA8F7AFB}"/>
              </a:ext>
            </a:extLst>
          </p:cNvPr>
          <p:cNvSpPr/>
          <p:nvPr/>
        </p:nvSpPr>
        <p:spPr>
          <a:xfrm>
            <a:off x="3052190" y="4561100"/>
            <a:ext cx="178259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961ABDC-7FF1-B61F-6DE1-25051F07ED90}"/>
              </a:ext>
            </a:extLst>
          </p:cNvPr>
          <p:cNvSpPr/>
          <p:nvPr/>
        </p:nvSpPr>
        <p:spPr>
          <a:xfrm>
            <a:off x="2612449" y="4952678"/>
            <a:ext cx="178259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EC051883-A6A2-A4A7-FF84-42C5BD3D3C44}"/>
              </a:ext>
            </a:extLst>
          </p:cNvPr>
          <p:cNvSpPr/>
          <p:nvPr/>
        </p:nvSpPr>
        <p:spPr>
          <a:xfrm>
            <a:off x="3495223" y="3742871"/>
            <a:ext cx="178259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FF55D59F-DCAB-D8EC-0527-5C37C9A46F0A}"/>
              </a:ext>
            </a:extLst>
          </p:cNvPr>
          <p:cNvSpPr/>
          <p:nvPr/>
        </p:nvSpPr>
        <p:spPr>
          <a:xfrm>
            <a:off x="4160977" y="960952"/>
            <a:ext cx="178259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4FB13EB-9CE6-E966-B495-74BCA5E08EB1}"/>
              </a:ext>
            </a:extLst>
          </p:cNvPr>
          <p:cNvSpPr/>
          <p:nvPr/>
        </p:nvSpPr>
        <p:spPr>
          <a:xfrm>
            <a:off x="2517654" y="1369264"/>
            <a:ext cx="178259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19389A3F-8E0F-0C9C-D9BA-F2671E13F137}"/>
              </a:ext>
            </a:extLst>
          </p:cNvPr>
          <p:cNvSpPr/>
          <p:nvPr/>
        </p:nvSpPr>
        <p:spPr>
          <a:xfrm>
            <a:off x="2272510" y="3228405"/>
            <a:ext cx="178259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A59C83E3-CD11-8256-CA66-D1CE5F4D995A}"/>
              </a:ext>
            </a:extLst>
          </p:cNvPr>
          <p:cNvSpPr/>
          <p:nvPr/>
        </p:nvSpPr>
        <p:spPr>
          <a:xfrm>
            <a:off x="1299590" y="3997544"/>
            <a:ext cx="178259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5B94A84D-6BB5-BB79-2A0B-4B5EA2367685}"/>
              </a:ext>
            </a:extLst>
          </p:cNvPr>
          <p:cNvSpPr/>
          <p:nvPr/>
        </p:nvSpPr>
        <p:spPr>
          <a:xfrm>
            <a:off x="6714275" y="5782421"/>
            <a:ext cx="178259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681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C926293F-3184-E098-AA37-0685621B9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12851" cy="288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D88002CF-4009-9D86-8E60-B492BF0C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08" y="5037307"/>
            <a:ext cx="4100205" cy="182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8DC4D863-2447-7201-233F-3EB6EBFEC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613" y="5037306"/>
            <a:ext cx="3641387" cy="182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BD39859D-8D7E-4D4B-BC27-034708D37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51" y="-1"/>
            <a:ext cx="3618690" cy="18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95B174F-3997-BA83-C214-CAAEF4FA6882}"/>
              </a:ext>
            </a:extLst>
          </p:cNvPr>
          <p:cNvSpPr txBox="1"/>
          <p:nvPr/>
        </p:nvSpPr>
        <p:spPr>
          <a:xfrm>
            <a:off x="4392483" y="3180945"/>
            <a:ext cx="2144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Sharum</a:t>
            </a:r>
            <a:r>
              <a:rPr lang="en-US" b="1" dirty="0">
                <a:solidFill>
                  <a:srgbClr val="C00000"/>
                </a:solidFill>
              </a:rPr>
              <a:t> [</a:t>
            </a:r>
            <a:r>
              <a:rPr lang="en-US" b="1" dirty="0" err="1">
                <a:solidFill>
                  <a:srgbClr val="C00000"/>
                </a:solidFill>
              </a:rPr>
              <a:t>sharoum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The red dawn</a:t>
            </a:r>
          </a:p>
        </p:txBody>
      </p:sp>
    </p:spTree>
    <p:extLst>
      <p:ext uri="{BB962C8B-B14F-4D97-AF65-F5344CB8AC3E}">
        <p14:creationId xmlns:p14="http://schemas.microsoft.com/office/powerpoint/2010/main" val="21535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A77BC55-12A6-4CBB-2AFD-B410AC69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431914" cy="147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6A0B50-E8D8-1C89-566B-85D319B1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15" y="-419"/>
            <a:ext cx="2636194" cy="147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7E16A7D-AC64-15EF-988C-FF872E3A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109" y="-5568"/>
            <a:ext cx="2636194" cy="14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4F14B7F-5207-F878-C075-681B9AA22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054485"/>
            <a:ext cx="1887166" cy="180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6EBC9C7-700A-A583-C998-AE1E5F33D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167" y="5054484"/>
            <a:ext cx="1814129" cy="181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B6EAADA-0CD0-44C2-3278-31CF288C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431" y="1482440"/>
            <a:ext cx="2611377" cy="135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64DA624-C39B-B501-719B-527C5A546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329" y="0"/>
            <a:ext cx="1589670" cy="258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DC57D88A-3431-17A6-9F21-7069E4849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36857"/>
            <a:ext cx="1987911" cy="118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A2D61632-55A8-D93A-B405-C135D720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5" y="5054480"/>
            <a:ext cx="1803515" cy="180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617F32DE-47C2-8D6D-3D5B-F6EC9430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5875"/>
            <a:ext cx="2421431" cy="136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A73642E-92D5-4B3D-D78F-358F2485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605" y="2587557"/>
            <a:ext cx="1451394" cy="203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5C53BD1-88D6-7462-9AE0-BB589AD8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808" y="1475875"/>
            <a:ext cx="2383774" cy="136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1D18633E-EEA3-8268-9450-EEED3BFDB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296" y="5054484"/>
            <a:ext cx="1814129" cy="181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6CB214CB-245F-B188-1FDE-69A8276E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255" y="4620638"/>
            <a:ext cx="1438745" cy="223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790E94A1-B0ED-DF54-2651-78D7687C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510" y="0"/>
            <a:ext cx="2046819" cy="258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9AE531C-243D-96AD-F9C8-F7128847C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41" y="5054480"/>
            <a:ext cx="1502040" cy="180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28FF2AF-0D40-4145-5619-A04B45EC98D1}"/>
              </a:ext>
            </a:extLst>
          </p:cNvPr>
          <p:cNvSpPr txBox="1"/>
          <p:nvPr/>
        </p:nvSpPr>
        <p:spPr>
          <a:xfrm>
            <a:off x="2641347" y="3429000"/>
            <a:ext cx="39340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Raëgarmountebe</a:t>
            </a:r>
            <a:r>
              <a:rPr lang="en-US" b="1" dirty="0">
                <a:solidFill>
                  <a:srgbClr val="C00000"/>
                </a:solidFill>
              </a:rPr>
              <a:t> [</a:t>
            </a:r>
            <a:r>
              <a:rPr lang="en-US" b="1" dirty="0" err="1">
                <a:solidFill>
                  <a:srgbClr val="C00000"/>
                </a:solidFill>
              </a:rPr>
              <a:t>raégarmountébé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Remnants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Titan’s ruins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The far-lands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6438D3-6D59-038C-8027-A06313808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861" y="4626918"/>
            <a:ext cx="1451394" cy="224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EA43361-7CA1-5917-FCD6-5686C32F4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510" y="2587557"/>
            <a:ext cx="2197746" cy="16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d’Épingle Story">
            <a:extLst>
              <a:ext uri="{FF2B5EF4-FFF2-40B4-BE49-F238E27FC236}">
                <a16:creationId xmlns:a16="http://schemas.microsoft.com/office/drawing/2014/main" id="{C2C7E2B2-F85F-AE90-ED95-98C3016B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1485212"/>
            <a:ext cx="1466503" cy="25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969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7D5A83E-A868-960D-AD69-274E1171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495660" cy="21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D9A5023-D484-F7A1-2C81-3E8FF21A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68110"/>
            <a:ext cx="2783722" cy="17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DFC8A660-0FA5-7832-6B8C-EEAD176EB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731" y="3346311"/>
            <a:ext cx="1498601" cy="17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19D1D61F-49DD-D515-3DE7-2E8BB219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7517"/>
            <a:ext cx="2297585" cy="1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E6A061E7-4235-CB76-8D9D-42586DDBE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450" y="0"/>
            <a:ext cx="1267550" cy="196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6388A21A-A1BA-B01B-F63C-1A26704B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22" y="5063800"/>
            <a:ext cx="3541963" cy="17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45FDE5-A2C8-E0FE-8121-4773A4EF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42004"/>
            <a:ext cx="2345635" cy="172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8516DB-2B34-5FA3-0C95-0DF389CA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34" y="3342004"/>
            <a:ext cx="1447233" cy="17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0C18CB9-86F8-73F9-EF73-6D01F591C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867" y="3342004"/>
            <a:ext cx="1147864" cy="17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6534A84-AF34-B12E-7B91-284AD1ACF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61" y="-933"/>
            <a:ext cx="1548076" cy="21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A0BF46B-D092-57BD-C3C6-0B1FE892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05" y="4410681"/>
            <a:ext cx="2491494" cy="244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7508385-B7BB-C80B-2CC2-146285DC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437" y="1963362"/>
            <a:ext cx="1695562" cy="244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D28A78A-7FF0-9A19-EDC5-AF73D29E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447" y="-933"/>
            <a:ext cx="1567414" cy="21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D20F5A3-C429-B9B1-C66A-4E8696192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899" y="4157"/>
            <a:ext cx="2158550" cy="196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961FB2A-E83F-9084-7E76-9CB234D0A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62" y="-5244"/>
            <a:ext cx="1561808" cy="220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F30A99-8609-CF80-7372-5B27CDBEDC57}"/>
              </a:ext>
            </a:extLst>
          </p:cNvPr>
          <p:cNvSpPr txBox="1"/>
          <p:nvPr/>
        </p:nvSpPr>
        <p:spPr>
          <a:xfrm>
            <a:off x="3386979" y="2359287"/>
            <a:ext cx="3158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Suardarmeet [</a:t>
            </a:r>
            <a:r>
              <a:rPr lang="en-US" b="1" dirty="0" err="1">
                <a:solidFill>
                  <a:srgbClr val="C00000"/>
                </a:solidFill>
              </a:rPr>
              <a:t>souardamète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The cycle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Buried memories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509608E-CA79-7D68-A929-BBE235B3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804" y="1963362"/>
            <a:ext cx="1891007" cy="244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C1FC333C-F606-7122-0C3D-925927FE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965" y="4406369"/>
            <a:ext cx="1633246" cy="244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6F055E4A-6566-6D26-8AD9-5246C2B77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98" y="4326603"/>
            <a:ext cx="1633246" cy="252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4F213487-9EE8-79DF-4884-D7B2BAB2E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670" y="4156"/>
            <a:ext cx="2593229" cy="167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60E417-B379-921A-32A4-F96A1C1D0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310" y="2110372"/>
            <a:ext cx="1662173" cy="221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934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18128D2-B248-AD71-5EDF-3173E2C1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537815" cy="12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B90025-E887-82DE-EBC3-AE9B2FBE9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15" y="0"/>
            <a:ext cx="2429826" cy="12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366ED17-9ABE-E31D-F05E-8B11A2FF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752101"/>
            <a:ext cx="1986388" cy="110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6EAF0E4-3F99-F46E-595B-E235A6CBA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564" y="4549352"/>
            <a:ext cx="1743243" cy="23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5CA1B86-6595-BE86-8F1F-0DF17C56B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007"/>
            <a:ext cx="1986388" cy="145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FACDC916-907B-6483-D039-4674BA854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41" y="0"/>
            <a:ext cx="1924749" cy="12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24EBC954-468E-76DE-3DEC-C06156F36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647" y="4549353"/>
            <a:ext cx="1846917" cy="230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d’Épingle Story">
            <a:extLst>
              <a:ext uri="{FF2B5EF4-FFF2-40B4-BE49-F238E27FC236}">
                <a16:creationId xmlns:a16="http://schemas.microsoft.com/office/drawing/2014/main" id="{D5C11605-384A-479F-9EE5-5AE97221D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49" y="4549352"/>
            <a:ext cx="1539098" cy="230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FAA8AB54-B386-35C0-5338-784711CB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07" y="4549351"/>
            <a:ext cx="1486192" cy="230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0D014174-0294-6162-072A-4FDEA9779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979" y="0"/>
            <a:ext cx="1340921" cy="12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0993F7E-0195-98E7-EAF0-A05C1597A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193" y="3239311"/>
            <a:ext cx="1966807" cy="131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076D8F0-5E17-9B52-CC7D-D8577175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994" y="1214913"/>
            <a:ext cx="1135912" cy="202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5F4985C-31AF-DACC-9AEF-A22514290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25" y="3069713"/>
            <a:ext cx="1986388" cy="12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F7DA8CAA-B9AC-F8AF-971D-F63CF5E6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38" y="1214912"/>
            <a:ext cx="1494439" cy="18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431669E9-B42D-3B92-B88D-E09C3EE5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81" y="4549349"/>
            <a:ext cx="1539099" cy="230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5928FEB0-0C52-8186-88A6-BFB4EACE3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95" y="0"/>
            <a:ext cx="1214912" cy="12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10FD9BB-14B4-D043-CF19-8FBF715679A6}"/>
              </a:ext>
            </a:extLst>
          </p:cNvPr>
          <p:cNvSpPr txBox="1"/>
          <p:nvPr/>
        </p:nvSpPr>
        <p:spPr>
          <a:xfrm>
            <a:off x="3711638" y="3461035"/>
            <a:ext cx="2538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Flutimakty</a:t>
            </a:r>
            <a:r>
              <a:rPr lang="en-US" b="1" dirty="0">
                <a:solidFill>
                  <a:srgbClr val="C00000"/>
                </a:solidFill>
              </a:rPr>
              <a:t> [</a:t>
            </a:r>
            <a:r>
              <a:rPr lang="en-US" b="1" dirty="0" err="1">
                <a:solidFill>
                  <a:srgbClr val="C00000"/>
                </a:solidFill>
              </a:rPr>
              <a:t>flutimacti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frozen desert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great white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713BE5D-76CD-2ED0-3D88-50CD0D51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15" y="4549349"/>
            <a:ext cx="1504365" cy="23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1A19711-5A18-3070-5A24-95F9EFEBA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341" y="3222761"/>
            <a:ext cx="1746420" cy="13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A98935F-D1E6-E024-E0A9-58C85169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613" y="3234407"/>
            <a:ext cx="851363" cy="131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E2F2EEC5-5FF0-7429-5AFE-D34B49C9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390" y="0"/>
            <a:ext cx="1214912" cy="12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301066B-9DE5-D21E-05F8-34F78C40E2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38893" y="1214912"/>
            <a:ext cx="2015007" cy="2007849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3672CCCF-E294-3E59-A131-CAAF9019F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" y="1214912"/>
            <a:ext cx="1362333" cy="18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CF4FD3B8-D1E2-F963-0FCD-D278E4257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84" y="1214911"/>
            <a:ext cx="2056014" cy="20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25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04032E0-5E48-3F38-7FDC-0491B9639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172682" cy="169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575DD68-D6B3-BCE9-73C3-4F924603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83" y="1"/>
            <a:ext cx="2712027" cy="169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E3A0619-8024-B2C7-D1BB-C62E1F32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25025"/>
            <a:ext cx="1974715" cy="195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48FDBCBF-4F8B-87AD-9EAE-B1CA74DC1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22" y="5659311"/>
            <a:ext cx="2153057" cy="119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80DBF52-8894-CFA1-8954-8BD020F5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3284"/>
            <a:ext cx="1974715" cy="197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0854F6AF-2BB0-46FC-5CCD-D84F9D296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95" y="4883282"/>
            <a:ext cx="1397386" cy="197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3D8B0120-5FA8-FBC2-F70E-F9B8A965A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23" y="4494669"/>
            <a:ext cx="2153056" cy="116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3340B68E-66FE-E0DB-9A53-591194E1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24" y="3200544"/>
            <a:ext cx="2153055" cy="12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392C6755-10D0-6AF1-DA07-E23483DA7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710" y="0"/>
            <a:ext cx="2538919" cy="16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>
            <a:extLst>
              <a:ext uri="{FF2B5EF4-FFF2-40B4-BE49-F238E27FC236}">
                <a16:creationId xmlns:a16="http://schemas.microsoft.com/office/drawing/2014/main" id="{0C4C2EFE-9D63-8E1E-27D7-6B18CC0E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29" y="0"/>
            <a:ext cx="1363292" cy="16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>
            <a:extLst>
              <a:ext uri="{FF2B5EF4-FFF2-40B4-BE49-F238E27FC236}">
                <a16:creationId xmlns:a16="http://schemas.microsoft.com/office/drawing/2014/main" id="{AFAF3318-F33C-7970-DB17-6E963A74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975" y="4883280"/>
            <a:ext cx="1396474" cy="19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>
            <a:extLst>
              <a:ext uri="{FF2B5EF4-FFF2-40B4-BE49-F238E27FC236}">
                <a16:creationId xmlns:a16="http://schemas.microsoft.com/office/drawing/2014/main" id="{076EDEFB-F184-4043-87F8-92027643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5" y="4883280"/>
            <a:ext cx="1316479" cy="19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255130-E22F-8D44-0A2D-1B512182C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588" y="4883278"/>
            <a:ext cx="1395469" cy="19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D79A1D8-9880-D2A8-E32A-384C6BE2E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825" y="1999728"/>
            <a:ext cx="2153054" cy="120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C7545C-337D-3AF6-7B3D-BB5E4FCAA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94" y="4883281"/>
            <a:ext cx="1395101" cy="197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77B032B-53BD-1D97-9F1F-C87342D17EE2}"/>
              </a:ext>
            </a:extLst>
          </p:cNvPr>
          <p:cNvSpPr txBox="1"/>
          <p:nvPr/>
        </p:nvSpPr>
        <p:spPr>
          <a:xfrm>
            <a:off x="4217312" y="3180945"/>
            <a:ext cx="2494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Flaryroisa [</a:t>
            </a:r>
            <a:r>
              <a:rPr lang="en-US" b="1" dirty="0" err="1">
                <a:solidFill>
                  <a:srgbClr val="C00000"/>
                </a:solidFill>
              </a:rPr>
              <a:t>flariroissa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The flying sea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4C2C49-369E-031C-A2BB-C2E7BC70C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921" y="0"/>
            <a:ext cx="1623409" cy="16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D621E28-D3CD-CC5D-8492-ACA8E551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30" y="0"/>
            <a:ext cx="1270640" cy="169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70E2453-18D0-EBAF-6D59-5E835D73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02" y="4494669"/>
            <a:ext cx="1181666" cy="23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5B9E36F-6AF2-25A8-0908-CAA7902CB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970" y="1"/>
            <a:ext cx="1511030" cy="190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8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BF746E3-31F4-1687-3BBC-25DB9ACD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811" y="4676339"/>
            <a:ext cx="1480910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AF6684C-7CC8-F223-1EAC-064FEDF3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560" y="0"/>
            <a:ext cx="1942440" cy="238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AD24B5B2-13D4-96AC-5253-9C904CD1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150" y="2380612"/>
            <a:ext cx="1290909" cy="229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63586A75-C37B-713F-B7DF-C1FC2071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624" y="0"/>
            <a:ext cx="1386935" cy="238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74AB05F-6139-053B-551D-F0E27B2D6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33" y="0"/>
            <a:ext cx="2529051" cy="159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6CE8691-FD69-28E6-34F7-0D6DAA3B9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721" y="4676339"/>
            <a:ext cx="1242835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F52F93F-6B3D-A6BF-580C-51CB0BB9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059" y="2383276"/>
            <a:ext cx="1549941" cy="22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1B6690F-4EFA-94D9-7E21-69D3A6FFC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581" y="0"/>
            <a:ext cx="1340042" cy="238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BDA6600D-D1C7-55CD-A66D-D13C9D12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556" y="4679004"/>
            <a:ext cx="1427444" cy="2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19ED1691-604D-743C-39F2-A8E309DD3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5133" cy="159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007271F-6F0C-55B7-C2FA-F9027D67E73F}"/>
              </a:ext>
            </a:extLst>
          </p:cNvPr>
          <p:cNvSpPr txBox="1"/>
          <p:nvPr/>
        </p:nvSpPr>
        <p:spPr>
          <a:xfrm>
            <a:off x="4401144" y="3180945"/>
            <a:ext cx="2126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Klaquita [</a:t>
            </a:r>
            <a:r>
              <a:rPr lang="en-US" b="1" dirty="0" err="1">
                <a:solidFill>
                  <a:srgbClr val="C00000"/>
                </a:solidFill>
              </a:rPr>
              <a:t>klaquita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strange land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night’s home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435E2-8165-B048-C500-367DCCA22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99" y="2380613"/>
            <a:ext cx="1701749" cy="229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4ADDC80-D8A7-A20B-3EB1-601B4255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448" y="4673674"/>
            <a:ext cx="1413239" cy="218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8DC373D-5575-0F1A-3656-0EC53E888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924" y="4671009"/>
            <a:ext cx="1573524" cy="218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84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2790360-495F-FF6C-8D0F-EC2690F11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90281" cy="18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803B0AD-66E5-A40C-627A-029F876EB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344" y="0"/>
            <a:ext cx="3524655" cy="206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15CF432-D9F9-7A00-F93D-B59EE9C8A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42" y="5398850"/>
            <a:ext cx="3918857" cy="145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E06B8F-A35C-A6D7-A59B-613E3EA51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050"/>
            <a:ext cx="3346315" cy="19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50AD54D-8DFA-2AC2-00B9-F2A3A9DE0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81" y="0"/>
            <a:ext cx="3246525" cy="182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D013466-261D-D803-8E78-04FDAF7D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7972"/>
            <a:ext cx="3082164" cy="173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D3AA444-A571-4E1D-55B8-E77C91576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405" y="2062381"/>
            <a:ext cx="2026596" cy="33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6E60C6C4-204F-2B73-9940-DF63F25AA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807" y="0"/>
            <a:ext cx="2930538" cy="229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025B5014-741D-DD0D-2631-F7F83942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3560323"/>
            <a:ext cx="2383615" cy="133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75F70DCD-4993-B3C2-4635-6649923B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15" y="4900049"/>
            <a:ext cx="2292681" cy="19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3DC868D3-0B86-5EDE-2EDB-A96355D3E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40" y="2543516"/>
            <a:ext cx="1892265" cy="285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7D99A4D7-100B-2ECB-6BF5-55FDEAB2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214" y="4163438"/>
            <a:ext cx="1584925" cy="269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4">
            <a:extLst>
              <a:ext uri="{FF2B5EF4-FFF2-40B4-BE49-F238E27FC236}">
                <a16:creationId xmlns:a16="http://schemas.microsoft.com/office/drawing/2014/main" id="{25CAFC5D-D229-7324-564F-19C84C89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64" y="1827972"/>
            <a:ext cx="2275048" cy="269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0970B8A-56EB-B9ED-21DD-67F04F7ABC8D}"/>
              </a:ext>
            </a:extLst>
          </p:cNvPr>
          <p:cNvSpPr txBox="1"/>
          <p:nvPr/>
        </p:nvSpPr>
        <p:spPr>
          <a:xfrm>
            <a:off x="5357212" y="2999099"/>
            <a:ext cx="283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Karmetulia</a:t>
            </a:r>
            <a:r>
              <a:rPr lang="en-US" b="1" dirty="0">
                <a:solidFill>
                  <a:srgbClr val="C00000"/>
                </a:solidFill>
              </a:rPr>
              <a:t> [</a:t>
            </a:r>
            <a:r>
              <a:rPr lang="en-US" b="1" dirty="0" err="1">
                <a:solidFill>
                  <a:srgbClr val="C00000"/>
                </a:solidFill>
              </a:rPr>
              <a:t>quarmétulia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red landscape</a:t>
            </a:r>
          </a:p>
        </p:txBody>
      </p:sp>
    </p:spTree>
    <p:extLst>
      <p:ext uri="{BB962C8B-B14F-4D97-AF65-F5344CB8AC3E}">
        <p14:creationId xmlns:p14="http://schemas.microsoft.com/office/powerpoint/2010/main" val="382858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C02E808-5725-39AC-25E7-EAD6F504A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96020" cy="29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CB6BD0CB-1027-8AD1-EC11-B67BE492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915" y="0"/>
            <a:ext cx="2902085" cy="192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EB8CC8F2-371A-963C-BAB9-E5E40F42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4102"/>
            <a:ext cx="2743200" cy="20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113ACB8B-5F29-86EA-5BE7-7FDB08EDB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54" y="3754877"/>
            <a:ext cx="2300046" cy="31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4C75E9-355D-1E05-D915-925DE2D03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972" y="1927849"/>
            <a:ext cx="1827027" cy="182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99CC40E4-608F-EC4E-F734-C7469358D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022" y="3754875"/>
            <a:ext cx="2024932" cy="31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7854A82-1B59-50F5-794A-253DE3957FCB}"/>
              </a:ext>
            </a:extLst>
          </p:cNvPr>
          <p:cNvSpPr txBox="1"/>
          <p:nvPr/>
        </p:nvSpPr>
        <p:spPr>
          <a:xfrm>
            <a:off x="5228096" y="3839880"/>
            <a:ext cx="2262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Kernak [</a:t>
            </a:r>
            <a:r>
              <a:rPr lang="en-US" b="1" dirty="0" err="1">
                <a:solidFill>
                  <a:srgbClr val="C00000"/>
                </a:solidFill>
              </a:rPr>
              <a:t>quérnaque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Stone’s land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Moving mountains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5E512B4-36B3-2EDB-8DB5-C06765A9D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953" y="1927846"/>
            <a:ext cx="1218018" cy="182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C28587-4238-D728-334F-5C0400279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577" y="1"/>
            <a:ext cx="1421337" cy="192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88B866E0-1E41-99B1-4D1D-D2C4B02C5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851099"/>
            <a:ext cx="2509736" cy="200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A8E8AD93-4BAA-8DFA-41C1-85FC56F8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37" y="4934545"/>
            <a:ext cx="2614086" cy="192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9D191A74-D61A-F5A8-5E78-9D6DC0A98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03" y="0"/>
            <a:ext cx="2149813" cy="214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88F3D497-25DA-C47B-EA31-BBC52EAD7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16" y="-4401"/>
            <a:ext cx="1752160" cy="214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1A6BAF-75F7-F937-AAA2-2E84E19901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5161" y="2145411"/>
            <a:ext cx="2151032" cy="1609461"/>
          </a:xfrm>
          <a:prstGeom prst="rect">
            <a:avLst/>
          </a:prstGeom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B447394E-CDBE-9DF8-17ED-CD6E98B4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8026"/>
            <a:ext cx="2188978" cy="164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>
            <a:extLst>
              <a:ext uri="{FF2B5EF4-FFF2-40B4-BE49-F238E27FC236}">
                <a16:creationId xmlns:a16="http://schemas.microsoft.com/office/drawing/2014/main" id="{B916DC3C-274A-DFC9-5A57-6AEC0E9A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32" y="-4401"/>
            <a:ext cx="1454990" cy="192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52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80798E-E6C4-B789-B005-98D7E91BB5EB}"/>
              </a:ext>
            </a:extLst>
          </p:cNvPr>
          <p:cNvSpPr txBox="1"/>
          <p:nvPr/>
        </p:nvSpPr>
        <p:spPr>
          <a:xfrm>
            <a:off x="4218915" y="2190939"/>
            <a:ext cx="353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algn="ctr"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Barbatüilly [</a:t>
            </a:r>
            <a:r>
              <a:rPr lang="en-US" dirty="0" err="1"/>
              <a:t>barbatouhilli</a:t>
            </a:r>
            <a:r>
              <a:rPr lang="en-US" dirty="0"/>
              <a:t>]</a:t>
            </a:r>
          </a:p>
          <a:p>
            <a:r>
              <a:rPr lang="en-US" dirty="0"/>
              <a:t>great beach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8E3EED4-D36C-840D-DD90-BA8AD86E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3429000"/>
            <a:ext cx="228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D63AE1A-6CAE-E078-55C2-0B70DC8E7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87" y="3429000"/>
            <a:ext cx="19288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d’Épingle Story">
            <a:extLst>
              <a:ext uri="{FF2B5EF4-FFF2-40B4-BE49-F238E27FC236}">
                <a16:creationId xmlns:a16="http://schemas.microsoft.com/office/drawing/2014/main" id="{3834D22B-C761-CA40-0E6A-EF3A0DCA7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891" y="1335666"/>
            <a:ext cx="1174109" cy="20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8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27A946F-BA37-B33D-9A26-10B84C1FC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5881" cy="25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6E88CDB-153C-6C3B-0716-482598D32F0C}"/>
              </a:ext>
            </a:extLst>
          </p:cNvPr>
          <p:cNvSpPr txBox="1"/>
          <p:nvPr/>
        </p:nvSpPr>
        <p:spPr>
          <a:xfrm>
            <a:off x="3382515" y="2613557"/>
            <a:ext cx="2959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Fostaquium [</a:t>
            </a:r>
            <a:r>
              <a:rPr lang="en-US" b="1" dirty="0" err="1">
                <a:solidFill>
                  <a:srgbClr val="C00000"/>
                </a:solidFill>
              </a:rPr>
              <a:t>fostakioume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Great cave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B40D2DF9-B317-9F37-6820-A8AC6B568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81" y="0"/>
            <a:ext cx="2617939" cy="25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F48AD9E-2D97-CE00-FE30-A1FE31A2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0" y="0"/>
            <a:ext cx="2067599" cy="25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6A0665FF-4556-E71F-C328-8AEBE9D89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420" y="0"/>
            <a:ext cx="1677026" cy="25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FCF9E914-DFFA-566F-1548-37F04319A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446" y="0"/>
            <a:ext cx="2509060" cy="250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72547626-7881-F199-7AEE-01AD8403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506" y="1"/>
            <a:ext cx="1744494" cy="174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>
            <a:extLst>
              <a:ext uri="{FF2B5EF4-FFF2-40B4-BE49-F238E27FC236}">
                <a16:creationId xmlns:a16="http://schemas.microsoft.com/office/drawing/2014/main" id="{EAF177DF-ED89-4BA2-B744-4A54068AB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506" y="1744495"/>
            <a:ext cx="1744494" cy="255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1746D8-6284-65CF-0DEF-C1546E16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1625"/>
            <a:ext cx="1668550" cy="195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771B11-6EF4-7509-76E2-147A9F72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551" y="5806794"/>
            <a:ext cx="2339245" cy="105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6243259-C35A-F19B-DCC6-943BBB04F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46" y="5155659"/>
            <a:ext cx="1276754" cy="170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2F7DB27-BA26-87FD-5938-7B7BF346A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9060"/>
            <a:ext cx="1794424" cy="239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CF45F38-C57F-A458-74B5-94250CCCD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32" y="5155659"/>
            <a:ext cx="1188814" cy="170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0AC1FFC-3010-8463-96CD-C8F2D6A6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435" y="5150808"/>
            <a:ext cx="1204997" cy="170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A2E61F8-ECA0-C311-392E-B847B13E4E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5283" y="4901625"/>
            <a:ext cx="901413" cy="905169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2BFF836-4E02-D1C1-66D4-80A50DAC1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65" y="4134254"/>
            <a:ext cx="1315139" cy="1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CED9E04-B9BE-9171-A3E5-243A7A46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843" y="2509060"/>
            <a:ext cx="1423307" cy="162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6CAB7E3-7D4B-CE97-15E4-D1BA1B39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846" y="5150808"/>
            <a:ext cx="1666589" cy="170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828E603-DE70-C686-C365-09EDCEC277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47238" y="5144963"/>
            <a:ext cx="1514713" cy="17050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90E158E-D9EA-3192-AE57-31769D26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97" y="5014638"/>
            <a:ext cx="1349782" cy="18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A2912BF-69EE-4FFD-3EC0-B6226F73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509" y="3899385"/>
            <a:ext cx="1204997" cy="125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02663B-FF75-0487-E5BC-96BB05FA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454" y="2509060"/>
            <a:ext cx="1313473" cy="139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EE25900-3F2E-8B87-9896-FABBB8484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86" y="3905297"/>
            <a:ext cx="1851744" cy="1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257F1871-2D8F-7FC5-983B-23B27D2F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99" y="2509060"/>
            <a:ext cx="970331" cy="139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87C370F2-A54B-9775-71BB-D5DCD478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612" y="2506409"/>
            <a:ext cx="898241" cy="139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2CE1BA-846C-3AED-F3CE-ED2F9BE1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1726957" cy="307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0FAF3-37F6-8639-0F06-7D16DD4CB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00" y="3000995"/>
            <a:ext cx="1210265" cy="214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7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B1351B-7B3F-D36B-A717-41DD309C7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0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233101A-C484-3DC1-7985-95EEEE09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0" y="0"/>
            <a:ext cx="2351066" cy="235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BC75FE5-8F5E-2C0A-0F4D-AD0C1D8C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2223135"/>
            <a:ext cx="2223135" cy="27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mage d’Épingle Story">
            <a:extLst>
              <a:ext uri="{FF2B5EF4-FFF2-40B4-BE49-F238E27FC236}">
                <a16:creationId xmlns:a16="http://schemas.microsoft.com/office/drawing/2014/main" id="{29745C9D-C0B4-E984-FB77-BB44A5013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826" y="0"/>
            <a:ext cx="2407920" cy="235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BCDAEDC-4777-FF94-1F79-4B01B59A5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6" y="4983683"/>
            <a:ext cx="1874318" cy="187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7D7DC3E-F4F6-9A7B-9CE2-4CB30582F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56" y="4444400"/>
            <a:ext cx="1851544" cy="24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d’Épingle Story">
            <a:extLst>
              <a:ext uri="{FF2B5EF4-FFF2-40B4-BE49-F238E27FC236}">
                <a16:creationId xmlns:a16="http://schemas.microsoft.com/office/drawing/2014/main" id="{95EA5413-33AE-2DDC-F650-4A640C0D0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016" y="4444400"/>
            <a:ext cx="1379440" cy="24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1DF8672-B7FB-84EE-30C0-67026CFF8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74" y="4444400"/>
            <a:ext cx="1283342" cy="24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31D4794-F5C9-C6C2-C19A-5FD5B0C8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892" y="2351066"/>
            <a:ext cx="1174108" cy="20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d’Épingle Story">
            <a:extLst>
              <a:ext uri="{FF2B5EF4-FFF2-40B4-BE49-F238E27FC236}">
                <a16:creationId xmlns:a16="http://schemas.microsoft.com/office/drawing/2014/main" id="{F41B2D6F-F3A4-7F44-4C78-ADA45078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91" y="2351066"/>
            <a:ext cx="1174109" cy="20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d’Épingle Story">
            <a:extLst>
              <a:ext uri="{FF2B5EF4-FFF2-40B4-BE49-F238E27FC236}">
                <a16:creationId xmlns:a16="http://schemas.microsoft.com/office/drawing/2014/main" id="{B92F6BA9-396B-B9DA-A800-805939D53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16" y="2351066"/>
            <a:ext cx="1177985" cy="20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374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B415B6F-5059-8C1E-0728-0D8B6FB2524F}"/>
              </a:ext>
            </a:extLst>
          </p:cNvPr>
          <p:cNvSpPr txBox="1"/>
          <p:nvPr/>
        </p:nvSpPr>
        <p:spPr>
          <a:xfrm>
            <a:off x="6654328" y="4826674"/>
            <a:ext cx="5537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Partie la plus profonde et plus sombre de </a:t>
            </a:r>
            <a:r>
              <a:rPr lang="fr-FR" sz="1400" dirty="0" err="1"/>
              <a:t>fostaquium</a:t>
            </a:r>
            <a:r>
              <a:rPr lang="fr-FR" sz="1400" dirty="0"/>
              <a:t>, similaire à la zone la plus basse et sombre de </a:t>
            </a:r>
            <a:r>
              <a:rPr lang="fr-FR" sz="1400" dirty="0" err="1"/>
              <a:t>hollow</a:t>
            </a:r>
            <a:r>
              <a:rPr lang="fr-FR" sz="1400" dirty="0"/>
              <a:t> </a:t>
            </a:r>
            <a:r>
              <a:rPr lang="fr-FR" sz="1400" dirty="0" err="1"/>
              <a:t>knight</a:t>
            </a:r>
            <a:r>
              <a:rPr lang="fr-FR" sz="1400" dirty="0"/>
              <a:t> ou la zone de la maison des feuilles. Dans ce lieu rien ne vie, tout y est mort. Pas de plantes, pas de bêtes, pas de vent, pas de couleurs, même pas d’insectes, seulement des restes jonchent le sol pas </a:t>
            </a:r>
            <a:r>
              <a:rPr lang="fr-FR" sz="1400" dirty="0" err="1"/>
              <a:t>intermitence</a:t>
            </a:r>
            <a:r>
              <a:rPr lang="fr-FR" sz="1400" dirty="0"/>
              <a:t>. Mais ce n’est pas tout à fait vrai, il y a bien des choses la dessous. On les entend parfois si on tend l’oreille; qui racle le sol, qui grattent les parois. Mais jusque là personne ne les a jamais vu, et lorsque leurs bruits disparaissent, seul le silence reste.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E4B58B4-C41A-8BC6-640F-75F0B7B50472}"/>
              </a:ext>
            </a:extLst>
          </p:cNvPr>
          <p:cNvSpPr txBox="1"/>
          <p:nvPr/>
        </p:nvSpPr>
        <p:spPr>
          <a:xfrm>
            <a:off x="3004715" y="3022787"/>
            <a:ext cx="609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rgbClr val="C00000"/>
                </a:solidFill>
              </a:rPr>
              <a:t>Pilpisoil</a:t>
            </a:r>
            <a:r>
              <a:rPr lang="fr-FR" b="1" dirty="0">
                <a:solidFill>
                  <a:srgbClr val="C00000"/>
                </a:solidFill>
              </a:rPr>
              <a:t> [</a:t>
            </a:r>
            <a:r>
              <a:rPr lang="fr-FR" b="1" dirty="0" err="1">
                <a:solidFill>
                  <a:srgbClr val="C00000"/>
                </a:solidFill>
              </a:rPr>
              <a:t>Pilpiçoil</a:t>
            </a:r>
            <a:r>
              <a:rPr lang="fr-FR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fr-FR" b="1" dirty="0">
                <a:solidFill>
                  <a:srgbClr val="C00000"/>
                </a:solidFill>
              </a:rPr>
              <a:t>Deep </a:t>
            </a:r>
            <a:r>
              <a:rPr lang="fr-FR" b="1" dirty="0" err="1">
                <a:solidFill>
                  <a:srgbClr val="C00000"/>
                </a:solidFill>
              </a:rPr>
              <a:t>dark</a:t>
            </a:r>
            <a:endParaRPr lang="fr-FR" b="1" dirty="0">
              <a:solidFill>
                <a:srgbClr val="C00000"/>
              </a:solidFill>
            </a:endParaRPr>
          </a:p>
          <a:p>
            <a:pPr algn="ctr"/>
            <a:r>
              <a:rPr lang="fr-FR" b="1" dirty="0" err="1">
                <a:solidFill>
                  <a:srgbClr val="C00000"/>
                </a:solidFill>
              </a:rPr>
              <a:t>Slumbering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void</a:t>
            </a:r>
            <a:endParaRPr lang="fr-FR" b="1" dirty="0">
              <a:solidFill>
                <a:srgbClr val="C00000"/>
              </a:solidFill>
            </a:endParaRPr>
          </a:p>
          <a:p>
            <a:pPr algn="ctr"/>
            <a:r>
              <a:rPr lang="fr-FR" b="1" dirty="0" err="1">
                <a:solidFill>
                  <a:srgbClr val="C00000"/>
                </a:solidFill>
              </a:rPr>
              <a:t>Soulless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graveyard</a:t>
            </a:r>
            <a:endParaRPr lang="fr-FR" b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5DC7EE-38DF-E946-7ADA-8170E301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624"/>
            <a:ext cx="2127538" cy="26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69EB1D-7633-3F23-DC7A-FB214272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38" y="0"/>
            <a:ext cx="1491151" cy="26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d’Épingle Story">
            <a:extLst>
              <a:ext uri="{FF2B5EF4-FFF2-40B4-BE49-F238E27FC236}">
                <a16:creationId xmlns:a16="http://schemas.microsoft.com/office/drawing/2014/main" id="{E4D176E8-0C5F-8BF2-8DA6-93029A484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89" y="0"/>
            <a:ext cx="1491151" cy="26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F887F59-D598-0E6D-894C-F9022DDBD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0474"/>
            <a:ext cx="2811294" cy="187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FB69914-EEF5-2C0A-1541-13B121FB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94" y="4976849"/>
            <a:ext cx="3351541" cy="18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E607769-5BA2-0CE0-6A90-370D339F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40" y="0"/>
            <a:ext cx="1744690" cy="26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41D5C73-0C25-FE83-D0A9-F903F31C0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30" y="1"/>
            <a:ext cx="3091285" cy="265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A5793FB-B12A-9A6C-C9C3-970F97DA6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3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0" t="4278" r="1891" b="3916"/>
          <a:stretch/>
        </p:blipFill>
        <p:spPr bwMode="auto">
          <a:xfrm>
            <a:off x="9945814" y="0"/>
            <a:ext cx="2246185" cy="215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222531-C1A5-057D-7A9E-7D63A8289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606" y="2155487"/>
            <a:ext cx="1632392" cy="26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99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57D5FAA8-413E-D686-FF7A-16D295F2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" y="0"/>
            <a:ext cx="2079577" cy="311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7E86FCEE-903B-350C-CC35-E14A37EEB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971" y="4367719"/>
            <a:ext cx="1671688" cy="250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A67D6167-EB4A-03D7-F142-86010C7B2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157" y="2437009"/>
            <a:ext cx="1372502" cy="193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7ACDF2A2-9C60-3739-C9AC-C86993986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161" y="5159247"/>
            <a:ext cx="2958078" cy="17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>
            <a:extLst>
              <a:ext uri="{FF2B5EF4-FFF2-40B4-BE49-F238E27FC236}">
                <a16:creationId xmlns:a16="http://schemas.microsoft.com/office/drawing/2014/main" id="{549942E4-7C62-38F5-54E1-3B993F40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933" y="0"/>
            <a:ext cx="1686725" cy="24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>
            <a:extLst>
              <a:ext uri="{FF2B5EF4-FFF2-40B4-BE49-F238E27FC236}">
                <a16:creationId xmlns:a16="http://schemas.microsoft.com/office/drawing/2014/main" id="{2117A5D5-5ACB-2031-2F6A-681593B9D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56483"/>
            <a:ext cx="3219855" cy="180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>
            <a:extLst>
              <a:ext uri="{FF2B5EF4-FFF2-40B4-BE49-F238E27FC236}">
                <a16:creationId xmlns:a16="http://schemas.microsoft.com/office/drawing/2014/main" id="{811E4619-F219-DD76-06C5-6658A1CD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9367"/>
            <a:ext cx="3929974" cy="19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>
            <a:extLst>
              <a:ext uri="{FF2B5EF4-FFF2-40B4-BE49-F238E27FC236}">
                <a16:creationId xmlns:a16="http://schemas.microsoft.com/office/drawing/2014/main" id="{05463B36-F281-AB10-1967-EE5FDB37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03" y="0"/>
            <a:ext cx="2312086" cy="311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>
            <a:extLst>
              <a:ext uri="{FF2B5EF4-FFF2-40B4-BE49-F238E27FC236}">
                <a16:creationId xmlns:a16="http://schemas.microsoft.com/office/drawing/2014/main" id="{468CA8C4-967F-150E-D97E-B9E47873E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839" y="5061166"/>
            <a:ext cx="2459743" cy="179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>
            <a:extLst>
              <a:ext uri="{FF2B5EF4-FFF2-40B4-BE49-F238E27FC236}">
                <a16:creationId xmlns:a16="http://schemas.microsoft.com/office/drawing/2014/main" id="{F12D76E0-E7DD-254E-E1D3-39C2A0D1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74" y="3119365"/>
            <a:ext cx="1407099" cy="19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>
            <a:extLst>
              <a:ext uri="{FF2B5EF4-FFF2-40B4-BE49-F238E27FC236}">
                <a16:creationId xmlns:a16="http://schemas.microsoft.com/office/drawing/2014/main" id="{00E3169D-5FA2-8E06-128D-3AE6A1AB4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189" y="-2"/>
            <a:ext cx="2079576" cy="311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3C41C2C-A41E-A3EA-C104-C15321FD6721}"/>
              </a:ext>
            </a:extLst>
          </p:cNvPr>
          <p:cNvSpPr txBox="1"/>
          <p:nvPr/>
        </p:nvSpPr>
        <p:spPr>
          <a:xfrm>
            <a:off x="6679525" y="3402363"/>
            <a:ext cx="2431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Choirtag [</a:t>
            </a:r>
            <a:r>
              <a:rPr lang="en-US" b="1" dirty="0" err="1">
                <a:solidFill>
                  <a:srgbClr val="C00000"/>
                </a:solidFill>
              </a:rPr>
              <a:t>quoirtague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mycelium forest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fungus spread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DE987D6-29D3-FC16-0B55-67EFE319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10" y="0"/>
            <a:ext cx="1724522" cy="24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F4FF0389-EC11-42AD-24D9-57CD911E2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21" y="-2"/>
            <a:ext cx="1495488" cy="24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A198E97-DC1B-8E76-918D-FB0BA183D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855" y="5056480"/>
            <a:ext cx="1405352" cy="180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68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B0D8CB2C-E764-42D3-3B91-5CE3C8C3C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077" cy="230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DB04A6A-FF81-CC59-71DB-5C89D7FA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543" y="1"/>
            <a:ext cx="2475213" cy="247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3DFAB870-56DA-18EF-39DD-C5A6F81FE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356" y="4549818"/>
            <a:ext cx="1754644" cy="23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9D0777E3-444D-85E5-E464-04AD159FC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552544"/>
            <a:ext cx="1735496" cy="23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0EF6C802-8FC5-ABFB-28EB-11B563DAD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77" y="0"/>
            <a:ext cx="1536970" cy="230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FEB7CBB3-9AC9-3CC4-C458-EB06D09F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97" y="4552544"/>
            <a:ext cx="1854889" cy="23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49187837-940A-FD56-93BC-6BA52304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48" y="-5452"/>
            <a:ext cx="2354094" cy="16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28233EDF-918F-5B39-396A-DD8C44589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2729"/>
            <a:ext cx="1735794" cy="22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>
            <a:extLst>
              <a:ext uri="{FF2B5EF4-FFF2-40B4-BE49-F238E27FC236}">
                <a16:creationId xmlns:a16="http://schemas.microsoft.com/office/drawing/2014/main" id="{EBA41D7D-DAB1-4799-A064-3D456988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25" y="0"/>
            <a:ext cx="1647217" cy="247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>
            <a:extLst>
              <a:ext uri="{FF2B5EF4-FFF2-40B4-BE49-F238E27FC236}">
                <a16:creationId xmlns:a16="http://schemas.microsoft.com/office/drawing/2014/main" id="{B9426D56-477D-8607-B043-D49264231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48" y="-2726"/>
            <a:ext cx="1851600" cy="230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>
            <a:extLst>
              <a:ext uri="{FF2B5EF4-FFF2-40B4-BE49-F238E27FC236}">
                <a16:creationId xmlns:a16="http://schemas.microsoft.com/office/drawing/2014/main" id="{3FDC06C5-3DC4-2E9D-AA2B-6BC9B714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42" y="2302729"/>
            <a:ext cx="1802152" cy="22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5B1F190-8A1A-12EA-7434-683D0752C821}"/>
              </a:ext>
            </a:extLst>
          </p:cNvPr>
          <p:cNvSpPr txBox="1"/>
          <p:nvPr/>
        </p:nvSpPr>
        <p:spPr>
          <a:xfrm>
            <a:off x="5214247" y="1656398"/>
            <a:ext cx="2677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Vloïktemir [</a:t>
            </a:r>
            <a:r>
              <a:rPr lang="en-US" b="1" dirty="0" err="1">
                <a:solidFill>
                  <a:srgbClr val="C00000"/>
                </a:solidFill>
              </a:rPr>
              <a:t>vlohiktémir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great forest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51E0581-DF19-A2F1-6161-9CD9067AA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925" y="2470825"/>
            <a:ext cx="2834075" cy="207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38966FB-799F-4BF0-E033-D23CFC7B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471" y="4549820"/>
            <a:ext cx="1822588" cy="23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d’Épingle Story">
            <a:extLst>
              <a:ext uri="{FF2B5EF4-FFF2-40B4-BE49-F238E27FC236}">
                <a16:creationId xmlns:a16="http://schemas.microsoft.com/office/drawing/2014/main" id="{60F1B109-F126-2290-63D3-EC8604E7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98" y="2470825"/>
            <a:ext cx="1165583" cy="207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40FADCA8-E039-B053-1238-2B87F2975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39" y="4549817"/>
            <a:ext cx="2308180" cy="230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7C78B6B-DB53-55CF-CAE7-D97302A85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74" y="4549814"/>
            <a:ext cx="1692668" cy="230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60E8FA02-D685-3408-EB47-3C42B765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560" y="2302729"/>
            <a:ext cx="1802035" cy="225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60CC1861-C79D-9FBF-0260-C97568040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86" y="5316459"/>
            <a:ext cx="1027691" cy="154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E90D9BC1-BCEC-CDC5-8227-0B2E21086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623" y="2305456"/>
            <a:ext cx="1496240" cy="224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695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AD8B6E6-5704-FE69-0E2E-0EB0C4A0F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26" y="1"/>
            <a:ext cx="2863173" cy="21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986AE9DF-3F5E-D697-8ED0-59461C13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038" y="5564221"/>
            <a:ext cx="2300959" cy="129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ABCAEA81-89F2-F1D4-9B99-A8D30EBCA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0281"/>
            <a:ext cx="2198020" cy="137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CED8533A-9F4E-FA07-9FB2-EFDD224E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370" y="0"/>
            <a:ext cx="3104456" cy="203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>
            <a:extLst>
              <a:ext uri="{FF2B5EF4-FFF2-40B4-BE49-F238E27FC236}">
                <a16:creationId xmlns:a16="http://schemas.microsoft.com/office/drawing/2014/main" id="{D4CAA128-8B5D-3ED6-A5E0-51E930A2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447" y="4061230"/>
            <a:ext cx="2682553" cy="150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>
            <a:extLst>
              <a:ext uri="{FF2B5EF4-FFF2-40B4-BE49-F238E27FC236}">
                <a16:creationId xmlns:a16="http://schemas.microsoft.com/office/drawing/2014/main" id="{9448BBED-B385-D047-DC4D-CCDAA2F69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88" y="2035745"/>
            <a:ext cx="3104456" cy="163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>
            <a:extLst>
              <a:ext uri="{FF2B5EF4-FFF2-40B4-BE49-F238E27FC236}">
                <a16:creationId xmlns:a16="http://schemas.microsoft.com/office/drawing/2014/main" id="{B10C0577-D9BF-D232-AF80-6BBBF73DD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198020" cy="123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>
            <a:extLst>
              <a:ext uri="{FF2B5EF4-FFF2-40B4-BE49-F238E27FC236}">
                <a16:creationId xmlns:a16="http://schemas.microsoft.com/office/drawing/2014/main" id="{47F23E6E-7230-9CFB-34B4-FD1A52BA2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5413"/>
            <a:ext cx="2198020" cy="167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>
            <a:extLst>
              <a:ext uri="{FF2B5EF4-FFF2-40B4-BE49-F238E27FC236}">
                <a16:creationId xmlns:a16="http://schemas.microsoft.com/office/drawing/2014/main" id="{03F1E31B-7524-D423-2159-32F70BA49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20" y="0"/>
            <a:ext cx="1514244" cy="22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2" name="Picture 32">
            <a:extLst>
              <a:ext uri="{FF2B5EF4-FFF2-40B4-BE49-F238E27FC236}">
                <a16:creationId xmlns:a16="http://schemas.microsoft.com/office/drawing/2014/main" id="{DB9127DF-7CEE-AC0F-F875-195FD32CA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944" y="2151195"/>
            <a:ext cx="2865054" cy="191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6" name="Picture 36">
            <a:extLst>
              <a:ext uri="{FF2B5EF4-FFF2-40B4-BE49-F238E27FC236}">
                <a16:creationId xmlns:a16="http://schemas.microsoft.com/office/drawing/2014/main" id="{225D97B9-3D73-3DDA-3370-69734FC54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055" y="5564221"/>
            <a:ext cx="2901980" cy="129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0" name="Picture 40">
            <a:extLst>
              <a:ext uri="{FF2B5EF4-FFF2-40B4-BE49-F238E27FC236}">
                <a16:creationId xmlns:a16="http://schemas.microsoft.com/office/drawing/2014/main" id="{F965BE2C-7F86-DF32-6BAC-27A5BF03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64" y="0"/>
            <a:ext cx="1816447" cy="22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6512FCF-7397-1A86-357C-0BFD1253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87" y="3672564"/>
            <a:ext cx="1221258" cy="18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8EAB3E-7CBE-7310-CAFD-10358CDE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88" y="3672563"/>
            <a:ext cx="1883199" cy="121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6E682C6-F69D-B93E-FE93-25BC81F8BE5B}"/>
              </a:ext>
            </a:extLst>
          </p:cNvPr>
          <p:cNvSpPr txBox="1"/>
          <p:nvPr/>
        </p:nvSpPr>
        <p:spPr>
          <a:xfrm>
            <a:off x="2770542" y="3597406"/>
            <a:ext cx="2843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Lovutarmaï [</a:t>
            </a:r>
            <a:r>
              <a:rPr lang="en-US" b="1" dirty="0" err="1">
                <a:solidFill>
                  <a:srgbClr val="C00000"/>
                </a:solidFill>
              </a:rPr>
              <a:t>lovutarmahi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green heaven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Peace mountains</a:t>
            </a:r>
          </a:p>
        </p:txBody>
      </p:sp>
      <p:pic>
        <p:nvPicPr>
          <p:cNvPr id="15362" name="Picture 2" descr="Image d’Épingle Story">
            <a:extLst>
              <a:ext uri="{FF2B5EF4-FFF2-40B4-BE49-F238E27FC236}">
                <a16:creationId xmlns:a16="http://schemas.microsoft.com/office/drawing/2014/main" id="{2259BD4C-CFCC-54C2-F287-4B31422A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4284531"/>
            <a:ext cx="1442810" cy="25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24F56C28-4E55-4527-8B28-EBCCB227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50" y="4890119"/>
            <a:ext cx="1574303" cy="196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FEB26F95-3F75-F93C-D888-47B3EB2E7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807" y="5283694"/>
            <a:ext cx="1574303" cy="157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89464B-0D08-8B8D-F809-5DDD1E395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10" y="5512256"/>
            <a:ext cx="2397637" cy="134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47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96BB4FA-D1B3-4E4D-5773-4921F3CE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436091" cy="119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00C0DCB-C212-8E4D-72E1-6DEE67C4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91" y="-1"/>
            <a:ext cx="2318991" cy="1196501"/>
          </a:xfrm>
          <a:prstGeom prst="rect">
            <a:avLst/>
          </a:prstGeom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7E20E7D6-858D-38FA-3CE6-0DF27B94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6476"/>
            <a:ext cx="1658547" cy="173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BEBDF72B-9F79-2D05-CFE2-C2586578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548" y="5121592"/>
            <a:ext cx="1736406" cy="17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8F84BD5B-49A8-3066-5C19-88D0DE5CE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22" y="-1"/>
            <a:ext cx="1598578" cy="199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>
            <a:extLst>
              <a:ext uri="{FF2B5EF4-FFF2-40B4-BE49-F238E27FC236}">
                <a16:creationId xmlns:a16="http://schemas.microsoft.com/office/drawing/2014/main" id="{4476C4E6-CD87-C9A5-85F2-ADCB0E18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227" y="5121588"/>
            <a:ext cx="2449369" cy="173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>
            <a:extLst>
              <a:ext uri="{FF2B5EF4-FFF2-40B4-BE49-F238E27FC236}">
                <a16:creationId xmlns:a16="http://schemas.microsoft.com/office/drawing/2014/main" id="{580ED831-E7C8-1EAB-835C-11984AE9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9190"/>
            <a:ext cx="1362372" cy="25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>
            <a:extLst>
              <a:ext uri="{FF2B5EF4-FFF2-40B4-BE49-F238E27FC236}">
                <a16:creationId xmlns:a16="http://schemas.microsoft.com/office/drawing/2014/main" id="{6B5099EB-F0A9-F73B-807D-0591CEDAE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954" y="5121590"/>
            <a:ext cx="1337121" cy="17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>
            <a:extLst>
              <a:ext uri="{FF2B5EF4-FFF2-40B4-BE49-F238E27FC236}">
                <a16:creationId xmlns:a16="http://schemas.microsoft.com/office/drawing/2014/main" id="{9A197B81-04CB-C789-D426-6E2F18A7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65" y="5121589"/>
            <a:ext cx="1397110" cy="17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D1D4746-0825-E9CE-60DD-9136A514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75" y="5121590"/>
            <a:ext cx="1272590" cy="173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96B3937-D47A-A7A0-2931-954222F1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775" y="5121589"/>
            <a:ext cx="1264452" cy="173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A52A352-7D50-005C-8673-F13495FEC2A6}"/>
              </a:ext>
            </a:extLst>
          </p:cNvPr>
          <p:cNvSpPr txBox="1"/>
          <p:nvPr/>
        </p:nvSpPr>
        <p:spPr>
          <a:xfrm>
            <a:off x="5194329" y="2999099"/>
            <a:ext cx="316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Clitaïtopheda [</a:t>
            </a:r>
            <a:r>
              <a:rPr lang="en-US" b="1" dirty="0" err="1">
                <a:solidFill>
                  <a:srgbClr val="C00000"/>
                </a:solidFill>
              </a:rPr>
              <a:t>clitahitoféda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floating sky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3972159-5D61-2380-17AB-42231230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1598823" cy="132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204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D7C3B49-FB34-ADC8-B714-8B8F8483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530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00EE3AA-FCFD-F057-162F-B374ED8F9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87930"/>
            <a:ext cx="4299626" cy="307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84853AC-545D-B3A0-9762-1B42789B4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488" y="4685488"/>
            <a:ext cx="2172511" cy="217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636325A-EC06-61ED-469B-738D179B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124" y="0"/>
            <a:ext cx="3388876" cy="19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4AC8CF4-77E1-D390-6017-E916FD65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833" y="1904741"/>
            <a:ext cx="2401166" cy="278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A6E001B5-ED08-D67C-1277-AE70C5D5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197" y="4685488"/>
            <a:ext cx="3865289" cy="217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5B4FE29-7833-4E3A-2948-8BF61450CA90}"/>
              </a:ext>
            </a:extLst>
          </p:cNvPr>
          <p:cNvSpPr txBox="1"/>
          <p:nvPr/>
        </p:nvSpPr>
        <p:spPr>
          <a:xfrm>
            <a:off x="5720187" y="3187765"/>
            <a:ext cx="2650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Suiflamoë [</a:t>
            </a:r>
            <a:r>
              <a:rPr lang="en-US" b="1" dirty="0" err="1">
                <a:solidFill>
                  <a:srgbClr val="C00000"/>
                </a:solidFill>
              </a:rPr>
              <a:t>souiflamoé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endless cloud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Misty ground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8FCFB6D-7C27-7060-E8E2-D3BACF0A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783" y="0"/>
            <a:ext cx="2147341" cy="180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985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0D18AA4-1609-12D2-25C8-3F530388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201734" cy="21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4342753-29E4-DC59-B940-BE283B73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613" y="0"/>
            <a:ext cx="1743386" cy="26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06DEBEEB-1C56-99E2-5D47-39FB28327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41259"/>
            <a:ext cx="1717841" cy="261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>
            <a:extLst>
              <a:ext uri="{FF2B5EF4-FFF2-40B4-BE49-F238E27FC236}">
                <a16:creationId xmlns:a16="http://schemas.microsoft.com/office/drawing/2014/main" id="{FD37D06A-7E6A-B80C-71BA-832726D4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697" y="5068111"/>
            <a:ext cx="2444302" cy="17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>
            <a:extLst>
              <a:ext uri="{FF2B5EF4-FFF2-40B4-BE49-F238E27FC236}">
                <a16:creationId xmlns:a16="http://schemas.microsoft.com/office/drawing/2014/main" id="{DEDE6B2A-508E-C1B2-2D9D-5040FBBBF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735" y="0"/>
            <a:ext cx="3524207" cy="21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>
            <a:extLst>
              <a:ext uri="{FF2B5EF4-FFF2-40B4-BE49-F238E27FC236}">
                <a16:creationId xmlns:a16="http://schemas.microsoft.com/office/drawing/2014/main" id="{16EB603B-46A5-58FF-2720-94E98DA5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842" y="4241260"/>
            <a:ext cx="1744494" cy="261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0DEBEF9-BC8B-94CA-23C2-9234688C8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0895"/>
            <a:ext cx="1932729" cy="209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5447F21-51B2-D639-E51C-8CF38DEAB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6" y="4241261"/>
            <a:ext cx="1636067" cy="261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D4F3021-228C-6D38-3BB1-38F4DFA5F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984" y="0"/>
            <a:ext cx="2347629" cy="26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B9E099B-75DC-13C4-D6DA-5D7AF825191F}"/>
              </a:ext>
            </a:extLst>
          </p:cNvPr>
          <p:cNvSpPr txBox="1"/>
          <p:nvPr/>
        </p:nvSpPr>
        <p:spPr>
          <a:xfrm>
            <a:off x="5210478" y="2999099"/>
            <a:ext cx="3132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Raftoskinüe [</a:t>
            </a:r>
            <a:r>
              <a:rPr lang="fr-FR" b="1" dirty="0" err="1">
                <a:solidFill>
                  <a:srgbClr val="C00000"/>
                </a:solidFill>
              </a:rPr>
              <a:t>raftosquinoué</a:t>
            </a:r>
            <a:r>
              <a:rPr lang="fr-FR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fr-FR" b="1" dirty="0" err="1">
                <a:solidFill>
                  <a:srgbClr val="C00000"/>
                </a:solidFill>
              </a:rPr>
              <a:t>giant’s</a:t>
            </a:r>
            <a:r>
              <a:rPr lang="fr-FR" b="1" dirty="0">
                <a:solidFill>
                  <a:srgbClr val="C00000"/>
                </a:solidFill>
              </a:rPr>
              <a:t> new home</a:t>
            </a:r>
          </a:p>
        </p:txBody>
      </p:sp>
    </p:spTree>
    <p:extLst>
      <p:ext uri="{BB962C8B-B14F-4D97-AF65-F5344CB8AC3E}">
        <p14:creationId xmlns:p14="http://schemas.microsoft.com/office/powerpoint/2010/main" val="3827316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50B818A6-ACA3-719A-103F-BADE2DCB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040" y="3749040"/>
            <a:ext cx="3108960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26DEAA7-29CD-8CA9-7AF0-A272281672D8}"/>
              </a:ext>
            </a:extLst>
          </p:cNvPr>
          <p:cNvSpPr txBox="1"/>
          <p:nvPr/>
        </p:nvSpPr>
        <p:spPr>
          <a:xfrm>
            <a:off x="4842697" y="2971667"/>
            <a:ext cx="1856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noProof="0" dirty="0">
                <a:solidFill>
                  <a:srgbClr val="C00000"/>
                </a:solidFill>
              </a:rPr>
              <a:t>The Great Path</a:t>
            </a:r>
          </a:p>
          <a:p>
            <a:pPr algn="ctr"/>
            <a:r>
              <a:rPr lang="en-US" b="1" noProof="0" dirty="0">
                <a:solidFill>
                  <a:srgbClr val="C00000"/>
                </a:solidFill>
              </a:rPr>
              <a:t>Colossus Valley</a:t>
            </a:r>
          </a:p>
        </p:txBody>
      </p:sp>
    </p:spTree>
    <p:extLst>
      <p:ext uri="{BB962C8B-B14F-4D97-AF65-F5344CB8AC3E}">
        <p14:creationId xmlns:p14="http://schemas.microsoft.com/office/powerpoint/2010/main" val="2153088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AFCA5753-6275-3A99-4F21-1C7D8B21B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051621" cy="14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AA12D48-F10B-0D8A-4CF4-F1F4CE14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663" y="-3"/>
            <a:ext cx="2544855" cy="14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28A43A5E-69A0-6AB3-37F6-442C1850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9963"/>
            <a:ext cx="1582519" cy="143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22B83053-AB4C-2043-0348-1F74131CA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7281"/>
            <a:ext cx="990404" cy="176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07D0821B-76D9-2F37-9084-486D116D1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065" y="5097289"/>
            <a:ext cx="1309935" cy="176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DCAB42A8-7B59-7328-69BE-C3AD813DB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17" y="5097286"/>
            <a:ext cx="1245948" cy="17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BE0B5C-2187-B63B-9E4A-89F4C510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22" y="0"/>
            <a:ext cx="2144950" cy="142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F3AD1BB-7F5D-CA0F-24E2-D578DCA4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56" y="0"/>
            <a:ext cx="2139261" cy="142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E759B37-B301-3D16-B267-205D35F29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309" y="5097286"/>
            <a:ext cx="1173807" cy="17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81813BC-16B5-3F8B-94D2-2E1D7CC2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396" y="5097286"/>
            <a:ext cx="1243911" cy="17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7AEF61D-DBFF-F9CD-0493-D49A808B2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445" y="5097281"/>
            <a:ext cx="1525412" cy="176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89610CE-5E0C-04D5-2037-EDB2BA0B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064" y="3682828"/>
            <a:ext cx="1309936" cy="141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2822444-8F72-C7CF-3197-CAA975E0C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59" y="5097286"/>
            <a:ext cx="1320536" cy="176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71BABBF-7733-5928-0C75-3547F437E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021" y="0"/>
            <a:ext cx="1893194" cy="14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983C7DB8-208E-2E51-36C1-0D076F60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561" y="0"/>
            <a:ext cx="1749460" cy="142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465FA35C-8DFF-0F03-22C0-0924378DF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063" y="2372886"/>
            <a:ext cx="1309937" cy="1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6C26951-596A-94CE-FB68-269D5F6C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04" y="5097281"/>
            <a:ext cx="1210494" cy="176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8C62C5D-39B7-A606-A326-C0B76B2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99" y="5097280"/>
            <a:ext cx="1243466" cy="1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30D9D4E-3617-857C-A2B4-2FC12359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19" y="1429963"/>
            <a:ext cx="921827" cy="143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1E16EA4-5FAC-733F-81E7-68D3BE07B58E}"/>
              </a:ext>
            </a:extLst>
          </p:cNvPr>
          <p:cNvSpPr txBox="1"/>
          <p:nvPr/>
        </p:nvSpPr>
        <p:spPr>
          <a:xfrm>
            <a:off x="3990514" y="3027854"/>
            <a:ext cx="3694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Chraotaekuchali [</a:t>
            </a:r>
            <a:r>
              <a:rPr lang="en-US" b="1" dirty="0" err="1">
                <a:solidFill>
                  <a:srgbClr val="C00000"/>
                </a:solidFill>
              </a:rPr>
              <a:t>kraotaékoukali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burning pit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flaming mountains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raging earth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F91130-02E3-98CE-F878-FCA8118F3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347" y="1429963"/>
            <a:ext cx="2392938" cy="143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E53AA07-DBAD-CF54-BA36-02A261950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9929"/>
            <a:ext cx="1585307" cy="223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282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B46D33A0-0B34-0112-580E-9E589A9B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45" y="5477101"/>
            <a:ext cx="3067452" cy="138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56FA3BF7-F3E4-D9BC-4E35-C18E98A83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7566"/>
            <a:ext cx="3149920" cy="177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D155B1C4-9B3A-17C7-B110-3EC4078F0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48" y="3986319"/>
            <a:ext cx="3067452" cy="14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14B97EA4-7AFA-18B9-EC36-5CBC91F0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45" y="1365540"/>
            <a:ext cx="3067455" cy="133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B5D8561C-1B31-37E9-1C48-04CE383FB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545" y="2702776"/>
            <a:ext cx="3067452" cy="128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0CE03F8F-D415-3CDC-76FD-ACB771C69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28374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154DDF45-89A3-C40C-FDEE-932C9E674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118166"/>
            <a:ext cx="3149920" cy="19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DFD6054D-6F69-99BD-F3C4-4D13D6AE8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920" y="5279790"/>
            <a:ext cx="3027144" cy="15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C2CAE69D-F664-DABF-C0D7-64D67704A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619" y="4974076"/>
            <a:ext cx="1883923" cy="188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91EB37BD-A656-05D0-99B0-A9688B87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374" y="0"/>
            <a:ext cx="1692613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>
            <a:extLst>
              <a:ext uri="{FF2B5EF4-FFF2-40B4-BE49-F238E27FC236}">
                <a16:creationId xmlns:a16="http://schemas.microsoft.com/office/drawing/2014/main" id="{321CD45E-6391-9C3F-8D9F-764553509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88" y="0"/>
            <a:ext cx="2824924" cy="253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>
            <a:extLst>
              <a:ext uri="{FF2B5EF4-FFF2-40B4-BE49-F238E27FC236}">
                <a16:creationId xmlns:a16="http://schemas.microsoft.com/office/drawing/2014/main" id="{8FB1A78E-B217-59A4-52C4-3C84CA1C9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053" y="3474943"/>
            <a:ext cx="1948241" cy="18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>
            <a:extLst>
              <a:ext uri="{FF2B5EF4-FFF2-40B4-BE49-F238E27FC236}">
                <a16:creationId xmlns:a16="http://schemas.microsoft.com/office/drawing/2014/main" id="{7B0175F1-C5FB-28F1-394A-CB23B0791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977" y="1365540"/>
            <a:ext cx="1149740" cy="172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>
            <a:extLst>
              <a:ext uri="{FF2B5EF4-FFF2-40B4-BE49-F238E27FC236}">
                <a16:creationId xmlns:a16="http://schemas.microsoft.com/office/drawing/2014/main" id="{3051A774-099D-7F07-35FD-EA8E7FC4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840" y="0"/>
            <a:ext cx="2435157" cy="136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CE6E2F13-A885-2AEF-FD33-7AD1DA3F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041" y="1"/>
            <a:ext cx="2575799" cy="136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B6A965A-17A0-B9E4-127A-E9FFD1B77073}"/>
              </a:ext>
            </a:extLst>
          </p:cNvPr>
          <p:cNvSpPr txBox="1"/>
          <p:nvPr/>
        </p:nvSpPr>
        <p:spPr>
          <a:xfrm>
            <a:off x="4791409" y="3088463"/>
            <a:ext cx="3272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Mounfleitoipe [</a:t>
            </a:r>
            <a:r>
              <a:rPr lang="en-US" b="1" dirty="0" err="1">
                <a:solidFill>
                  <a:srgbClr val="C00000"/>
                </a:solidFill>
              </a:rPr>
              <a:t>mounflétoipe</a:t>
            </a:r>
            <a:r>
              <a:rPr lang="en-US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living land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The great aberration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The flesh pit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The final union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1CBB35B-FE3D-D8F5-B0D1-A70E8690D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65270" y="3090151"/>
            <a:ext cx="1059272" cy="18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5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d’Épingle Story">
            <a:extLst>
              <a:ext uri="{FF2B5EF4-FFF2-40B4-BE49-F238E27FC236}">
                <a16:creationId xmlns:a16="http://schemas.microsoft.com/office/drawing/2014/main" id="{D4567B8F-AF9F-74B8-73BD-8E4CDD19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12263" cy="375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AA9C8B-821B-BB30-19A9-667EC5B02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9040"/>
            <a:ext cx="2487168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F97AAB2-CE2E-A499-B8B3-953B9EB4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63" y="0"/>
            <a:ext cx="249936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BB8996E-966E-0BC2-A367-E688F8C2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129" y="3749040"/>
            <a:ext cx="3879602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AD34201-4837-3EAF-089F-0BA44C628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23" y="0"/>
            <a:ext cx="2999232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d’Épingle Story">
            <a:extLst>
              <a:ext uri="{FF2B5EF4-FFF2-40B4-BE49-F238E27FC236}">
                <a16:creationId xmlns:a16="http://schemas.microsoft.com/office/drawing/2014/main" id="{A1BA9C84-0B20-1E91-EB2D-6309F8F9A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731" y="3237424"/>
            <a:ext cx="2716269" cy="362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11B426-5E7A-2B35-013E-47E71B721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04" y="0"/>
            <a:ext cx="2248210" cy="323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d’Épingle Story">
            <a:extLst>
              <a:ext uri="{FF2B5EF4-FFF2-40B4-BE49-F238E27FC236}">
                <a16:creationId xmlns:a16="http://schemas.microsoft.com/office/drawing/2014/main" id="{C0B55118-2FD5-93A5-23B8-8A95BDEE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114" y="0"/>
            <a:ext cx="2328051" cy="232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82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427560DE-52E9-CA5E-77D4-F077AA90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611299" cy="195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07ECDB2-96D0-0398-7AC3-71986721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081" y="0"/>
            <a:ext cx="1849438" cy="195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6EF0DFEA-C910-133D-AA08-B4817792B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99" y="1"/>
            <a:ext cx="2659966" cy="195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F71351C7-D7F4-E9C8-DC4E-C446114E3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933" y="0"/>
            <a:ext cx="2209606" cy="31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0E9ECCAB-7A6C-7F9B-2A26-0CAE2A850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65" y="0"/>
            <a:ext cx="1812816" cy="195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>
            <a:extLst>
              <a:ext uri="{FF2B5EF4-FFF2-40B4-BE49-F238E27FC236}">
                <a16:creationId xmlns:a16="http://schemas.microsoft.com/office/drawing/2014/main" id="{FD13FBE1-FD39-C520-8030-5E57F4C38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556" y="3142034"/>
            <a:ext cx="1857983" cy="37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97F6C22-65E9-727C-C43F-8D89C41F0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520" y="1"/>
            <a:ext cx="1951272" cy="195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4CE3795-FFF1-524C-45B1-95D96B8834D6}"/>
              </a:ext>
            </a:extLst>
          </p:cNvPr>
          <p:cNvSpPr txBox="1"/>
          <p:nvPr/>
        </p:nvSpPr>
        <p:spPr>
          <a:xfrm>
            <a:off x="3155741" y="3709219"/>
            <a:ext cx="3292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rgbClr val="C00000"/>
                </a:solidFill>
              </a:rPr>
              <a:t>Wutamebody</a:t>
            </a:r>
            <a:r>
              <a:rPr lang="fr-FR" b="1" dirty="0">
                <a:solidFill>
                  <a:srgbClr val="C00000"/>
                </a:solidFill>
              </a:rPr>
              <a:t> [</a:t>
            </a:r>
            <a:r>
              <a:rPr lang="fr-FR" b="1" dirty="0" err="1">
                <a:solidFill>
                  <a:srgbClr val="C00000"/>
                </a:solidFill>
              </a:rPr>
              <a:t>woutamébody</a:t>
            </a:r>
            <a:r>
              <a:rPr lang="fr-FR" b="1" dirty="0">
                <a:solidFill>
                  <a:srgbClr val="C00000"/>
                </a:solidFill>
              </a:rPr>
              <a:t>]</a:t>
            </a:r>
          </a:p>
          <a:p>
            <a:pPr algn="ctr"/>
            <a:r>
              <a:rPr lang="fr-FR" b="1" dirty="0" err="1">
                <a:solidFill>
                  <a:srgbClr val="C00000"/>
                </a:solidFill>
              </a:rPr>
              <a:t>great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cemetery</a:t>
            </a:r>
            <a:endParaRPr lang="fr-FR" b="1" dirty="0">
              <a:solidFill>
                <a:srgbClr val="C00000"/>
              </a:solidFill>
            </a:endParaRPr>
          </a:p>
          <a:p>
            <a:pPr algn="ctr"/>
            <a:r>
              <a:rPr lang="fr-FR" b="1" dirty="0" err="1">
                <a:solidFill>
                  <a:srgbClr val="C00000"/>
                </a:solidFill>
              </a:rPr>
              <a:t>dead</a:t>
            </a:r>
            <a:r>
              <a:rPr lang="fr-FR" b="1" dirty="0">
                <a:solidFill>
                  <a:srgbClr val="C00000"/>
                </a:solidFill>
              </a:rPr>
              <a:t> land</a:t>
            </a:r>
          </a:p>
          <a:p>
            <a:pPr algn="ctr"/>
            <a:r>
              <a:rPr lang="fr-FR" b="1" dirty="0" err="1">
                <a:solidFill>
                  <a:srgbClr val="C00000"/>
                </a:solidFill>
              </a:rPr>
              <a:t>gods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forsakened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hole</a:t>
            </a:r>
            <a:endParaRPr lang="fr-FR" b="1" dirty="0">
              <a:solidFill>
                <a:srgbClr val="C0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DBCCCB-E3BF-0B68-9ACA-B5E15469B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495" y="4005989"/>
            <a:ext cx="2344061" cy="285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99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d’Épingle Story">
            <a:extLst>
              <a:ext uri="{FF2B5EF4-FFF2-40B4-BE49-F238E27FC236}">
                <a16:creationId xmlns:a16="http://schemas.microsoft.com/office/drawing/2014/main" id="{D1CACD6A-DAF7-0324-534A-D01AFF86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0340"/>
            <a:ext cx="3116653" cy="413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0BD6D44-ACD6-620A-0749-733E4042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272" y="1"/>
            <a:ext cx="1998064" cy="2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37D5E56-49CB-D349-702E-684F7FB0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37" y="0"/>
            <a:ext cx="3342522" cy="2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d’Épingle Story">
            <a:extLst>
              <a:ext uri="{FF2B5EF4-FFF2-40B4-BE49-F238E27FC236}">
                <a16:creationId xmlns:a16="http://schemas.microsoft.com/office/drawing/2014/main" id="{B5F7EAE6-A226-C4B8-6D56-4104C2B7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653" y="2720339"/>
            <a:ext cx="2327434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d’Épingle Story">
            <a:extLst>
              <a:ext uri="{FF2B5EF4-FFF2-40B4-BE49-F238E27FC236}">
                <a16:creationId xmlns:a16="http://schemas.microsoft.com/office/drawing/2014/main" id="{73D825BF-F691-9F21-E0CC-70E5C34A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34" y="2720337"/>
            <a:ext cx="2758442" cy="413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d’Épingle Story">
            <a:extLst>
              <a:ext uri="{FF2B5EF4-FFF2-40B4-BE49-F238E27FC236}">
                <a16:creationId xmlns:a16="http://schemas.microsoft.com/office/drawing/2014/main" id="{2B8EDF32-922C-01C3-198C-EF0D46D61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60" y="-1"/>
            <a:ext cx="1813558" cy="272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0A8B2DCC-EF09-DC9B-EA16-3929BC39C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418" y="-2"/>
            <a:ext cx="1530819" cy="272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d’Épingle Story">
            <a:extLst>
              <a:ext uri="{FF2B5EF4-FFF2-40B4-BE49-F238E27FC236}">
                <a16:creationId xmlns:a16="http://schemas.microsoft.com/office/drawing/2014/main" id="{C405AA73-D74B-13CF-EC4C-FEB40D19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"/>
            <a:ext cx="1530819" cy="272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d’Épingle Story">
            <a:extLst>
              <a:ext uri="{FF2B5EF4-FFF2-40B4-BE49-F238E27FC236}">
                <a16:creationId xmlns:a16="http://schemas.microsoft.com/office/drawing/2014/main" id="{828A021E-949D-A55E-8D0A-C689C471E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276" y="3963039"/>
            <a:ext cx="1623724" cy="289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d’Épingle Story">
            <a:extLst>
              <a:ext uri="{FF2B5EF4-FFF2-40B4-BE49-F238E27FC236}">
                <a16:creationId xmlns:a16="http://schemas.microsoft.com/office/drawing/2014/main" id="{500F45B4-0574-869F-0734-F73B566D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432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4D0CCFC-A809-DAD6-5D9A-08106EE52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056632"/>
            <a:ext cx="3152394" cy="18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3C8E24C-692F-45D1-D3A4-0D489480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0"/>
            <a:ext cx="28400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d’Épingle Story">
            <a:extLst>
              <a:ext uri="{FF2B5EF4-FFF2-40B4-BE49-F238E27FC236}">
                <a16:creationId xmlns:a16="http://schemas.microsoft.com/office/drawing/2014/main" id="{3CA24FAE-D4FE-831C-84BB-B0FD949C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38" y="0"/>
            <a:ext cx="228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7F45653-101D-F61E-8737-CFBEF88D6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0"/>
            <a:ext cx="4322762" cy="317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1210F71-CB57-1B57-F729-380FB8EA0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995" y="3177465"/>
            <a:ext cx="2072005" cy="368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44AE71DE-8C12-76C6-916B-C36B93596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29000"/>
            <a:ext cx="2903664" cy="162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d’Épingle Story">
            <a:extLst>
              <a:ext uri="{FF2B5EF4-FFF2-40B4-BE49-F238E27FC236}">
                <a16:creationId xmlns:a16="http://schemas.microsoft.com/office/drawing/2014/main" id="{EF41FAAC-7E75-D578-509E-ADA7DED3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95" y="3429000"/>
            <a:ext cx="25725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571609E-93E1-EB93-F1D4-BD114448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39" y="3429000"/>
            <a:ext cx="26376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09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F4DFD89-FA3D-C1E5-A362-73C63E4C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614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7DAB96-D8D2-6733-F1A6-63E230EB9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57" y="0"/>
            <a:ext cx="20685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15C8A42-0B5D-4942-4A8C-B71A19A80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970" y="0"/>
            <a:ext cx="24804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478CE8F-B7B4-6DC3-40B1-62014B84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9" y="-1"/>
            <a:ext cx="1922463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A87BC48-7482-9B81-8708-C82B5281D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902" y="-2"/>
            <a:ext cx="2959098" cy="297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0EE0702-AAAA-3E84-9566-4471C9EB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28996"/>
            <a:ext cx="2424114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AF6523C-03B4-A853-3115-C19F5249C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5" y="3428996"/>
            <a:ext cx="4845329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36878E80-8C60-BF05-5ABC-A404E4CAF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826" y="2979094"/>
            <a:ext cx="2742171" cy="38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0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d’Épingle Story">
            <a:extLst>
              <a:ext uri="{FF2B5EF4-FFF2-40B4-BE49-F238E27FC236}">
                <a16:creationId xmlns:a16="http://schemas.microsoft.com/office/drawing/2014/main" id="{D313761E-DED5-CFA3-73C7-F4CBCCFD5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7432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A746F5F-6E11-4FCC-302F-0229FDC1D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429000"/>
            <a:ext cx="19256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d’Épingle Story">
            <a:extLst>
              <a:ext uri="{FF2B5EF4-FFF2-40B4-BE49-F238E27FC236}">
                <a16:creationId xmlns:a16="http://schemas.microsoft.com/office/drawing/2014/main" id="{002B3802-18EF-F9E2-CBA5-92DA9F7A6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39" y="3429000"/>
            <a:ext cx="196056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9A3DD27-5C86-1B22-2CDB-8EAC51C3E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1" y="3429000"/>
            <a:ext cx="1543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1EAB6D-940C-EFEE-EE93-AE709E1C7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14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d’Épingle Story">
            <a:extLst>
              <a:ext uri="{FF2B5EF4-FFF2-40B4-BE49-F238E27FC236}">
                <a16:creationId xmlns:a16="http://schemas.microsoft.com/office/drawing/2014/main" id="{24577670-DDA2-285C-2FE2-4F866ACF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19296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C9E6E7-C63C-94E6-B00F-5124B1B5E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82" y="0"/>
            <a:ext cx="19716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88999A-B8A4-E23D-DDE7-FE4B31A42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41" y="0"/>
            <a:ext cx="19296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5DC6B33-C004-4CFA-5481-9549BE1FD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548" y="0"/>
            <a:ext cx="28582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853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55C8AC7-DC2B-38D2-98F6-2F06410F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519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5086AAF-30FC-0D06-5F4C-A4A8550E4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32" y="0"/>
            <a:ext cx="204708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59F678-B97C-E52E-6939-7B194B7ED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4" y="0"/>
            <a:ext cx="19296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d’Épingle Story">
            <a:extLst>
              <a:ext uri="{FF2B5EF4-FFF2-40B4-BE49-F238E27FC236}">
                <a16:creationId xmlns:a16="http://schemas.microsoft.com/office/drawing/2014/main" id="{C0161B4B-191F-C074-E793-EE15BE052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21" y="0"/>
            <a:ext cx="19296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d’Épingle Story">
            <a:extLst>
              <a:ext uri="{FF2B5EF4-FFF2-40B4-BE49-F238E27FC236}">
                <a16:creationId xmlns:a16="http://schemas.microsoft.com/office/drawing/2014/main" id="{D484459D-8F5D-B352-9842-2BF964B8E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8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CD02744-7E53-BA3C-2EBE-30218688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8978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5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B57EBA2-63A8-557E-7BB8-A8A5C806DA58}"/>
              </a:ext>
            </a:extLst>
          </p:cNvPr>
          <p:cNvSpPr txBox="1"/>
          <p:nvPr/>
        </p:nvSpPr>
        <p:spPr>
          <a:xfrm>
            <a:off x="5330952" y="1325880"/>
            <a:ext cx="14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algn="ctr"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The Bramble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02216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Office PowerPoint</Application>
  <PresentationFormat>Grand écran</PresentationFormat>
  <Paragraphs>106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 Baillard</dc:creator>
  <cp:lastModifiedBy>benjamin baillard</cp:lastModifiedBy>
  <cp:revision>53</cp:revision>
  <dcterms:created xsi:type="dcterms:W3CDTF">2024-04-28T15:41:56Z</dcterms:created>
  <dcterms:modified xsi:type="dcterms:W3CDTF">2025-01-20T12:23:34Z</dcterms:modified>
</cp:coreProperties>
</file>